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2"/>
  </p:notesMasterIdLst>
  <p:sldIdLst>
    <p:sldId id="256" r:id="rId2"/>
    <p:sldId id="293" r:id="rId3"/>
    <p:sldId id="257" r:id="rId4"/>
    <p:sldId id="258" r:id="rId5"/>
    <p:sldId id="259" r:id="rId6"/>
    <p:sldId id="261" r:id="rId7"/>
    <p:sldId id="262" r:id="rId8"/>
    <p:sldId id="263" r:id="rId9"/>
    <p:sldId id="283" r:id="rId10"/>
    <p:sldId id="269" r:id="rId11"/>
    <p:sldId id="270" r:id="rId12"/>
    <p:sldId id="296" r:id="rId13"/>
    <p:sldId id="297" r:id="rId14"/>
    <p:sldId id="273" r:id="rId15"/>
    <p:sldId id="284" r:id="rId16"/>
    <p:sldId id="275" r:id="rId17"/>
    <p:sldId id="278" r:id="rId18"/>
    <p:sldId id="279" r:id="rId19"/>
    <p:sldId id="280" r:id="rId20"/>
    <p:sldId id="281" r:id="rId21"/>
    <p:sldId id="291" r:id="rId22"/>
    <p:sldId id="292" r:id="rId23"/>
    <p:sldId id="285" r:id="rId24"/>
    <p:sldId id="286" r:id="rId25"/>
    <p:sldId id="295" r:id="rId26"/>
    <p:sldId id="288" r:id="rId27"/>
    <p:sldId id="289" r:id="rId28"/>
    <p:sldId id="290" r:id="rId29"/>
    <p:sldId id="287" r:id="rId30"/>
    <p:sldId id="272" r:id="rId31"/>
  </p:sldIdLst>
  <p:sldSz cx="12192000" cy="6858000"/>
  <p:notesSz cx="6858000" cy="9144000"/>
  <p:embeddedFontLst>
    <p:embeddedFont>
      <p:font typeface="Bookman Old Style" panose="02050604050505020204" pitchFamily="18" charset="0"/>
      <p:regular r:id="rId33"/>
      <p:bold r:id="rId34"/>
      <p:italic r:id="rId35"/>
      <p:boldItalic r:id="rId36"/>
    </p:embeddedFont>
    <p:embeddedFont>
      <p:font typeface="Calibri" panose="020F0502020204030204" pitchFamily="34" charset="0"/>
      <p:regular r:id="rId37"/>
      <p:bold r:id="rId38"/>
      <p:italic r:id="rId39"/>
      <p:boldItalic r:id="rId40"/>
    </p:embeddedFont>
    <p:embeddedFont>
      <p:font typeface="Century Gothic" panose="020B0502020202020204" pitchFamily="34" charset="0"/>
      <p:regular r:id="rId41"/>
      <p:bold r:id="rId42"/>
      <p:italic r:id="rId43"/>
      <p:boldItalic r:id="rId44"/>
    </p:embeddedFont>
    <p:embeddedFont>
      <p:font typeface="Rockwell" panose="02060603020205020403" pitchFamily="18"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9" roundtripDataSignature="AMtx7mjw1naX89ifo4oYUc9AYjY6aw1FI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89D6B3-0524-496A-9269-BFFCE8A6497B}">
  <a:tblStyle styleId="{9D89D6B3-0524-496A-9269-BFFCE8A6497B}" styleName="Table_0">
    <a:wholeTbl>
      <a:tcTxStyle b="off" i="off">
        <a:font>
          <a:latin typeface="Bookman Old Style"/>
          <a:ea typeface="Bookman Old Style"/>
          <a:cs typeface="Bookman Old Style"/>
        </a:font>
        <a:schemeClr val="lt1"/>
      </a:tcTxStyle>
      <a:tcStyle>
        <a:tcBdr>
          <a:left>
            <a:ln w="9525" cap="flat" cmpd="sng">
              <a:solidFill>
                <a:srgbClr val="D8DACC"/>
              </a:solidFill>
              <a:prstDash val="solid"/>
              <a:round/>
              <a:headEnd type="none" w="sm" len="sm"/>
              <a:tailEnd type="none" w="sm" len="sm"/>
            </a:ln>
          </a:left>
          <a:right>
            <a:ln w="9525" cap="flat" cmpd="sng">
              <a:solidFill>
                <a:srgbClr val="D8DACC"/>
              </a:solidFill>
              <a:prstDash val="solid"/>
              <a:round/>
              <a:headEnd type="none" w="sm" len="sm"/>
              <a:tailEnd type="none" w="sm" len="sm"/>
            </a:ln>
          </a:right>
          <a:top>
            <a:ln w="9525" cap="flat" cmpd="sng">
              <a:solidFill>
                <a:srgbClr val="D8DACC"/>
              </a:solidFill>
              <a:prstDash val="solid"/>
              <a:round/>
              <a:headEnd type="none" w="sm" len="sm"/>
              <a:tailEnd type="none" w="sm" len="sm"/>
            </a:ln>
          </a:top>
          <a:bottom>
            <a:ln w="9525" cap="flat" cmpd="sng">
              <a:solidFill>
                <a:srgbClr val="D8DACC"/>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fill>
          <a:solidFill>
            <a:schemeClr val="lt1">
              <a:alpha val="20000"/>
            </a:schemeClr>
          </a:solidFill>
        </a:fill>
      </a:tcStyle>
    </a:band1H>
    <a:band2H>
      <a:tcTxStyle/>
      <a:tcStyle>
        <a:tcBdr/>
      </a:tcStyle>
    </a:band2H>
    <a:band1V>
      <a:tcTxStyle/>
      <a:tcStyle>
        <a:tcBdr/>
        <a:fill>
          <a:solidFill>
            <a:schemeClr val="lt1">
              <a:alpha val="20000"/>
            </a:schemeClr>
          </a:solidFill>
        </a:fill>
      </a:tcStyle>
    </a:band1V>
    <a:band2V>
      <a:tcTxStyle/>
      <a:tcStyle>
        <a:tcBdr/>
      </a:tcStyle>
    </a:band2V>
    <a:lastCol>
      <a:tcTxStyle b="on" i="off"/>
      <a:tcStyle>
        <a:tcBdr>
          <a:left>
            <a:ln w="9525" cap="flat" cmpd="sng">
              <a:solidFill>
                <a:schemeClr val="lt1"/>
              </a:solidFill>
              <a:prstDash val="solid"/>
              <a:round/>
              <a:headEnd type="none" w="sm" len="sm"/>
              <a:tailEnd type="none" w="sm" len="sm"/>
            </a:ln>
          </a:left>
        </a:tcBdr>
      </a:tcStyle>
    </a:lastCol>
    <a:firstCol>
      <a:tcTxStyle b="on" i="off"/>
      <a:tcStyle>
        <a:tcBdr>
          <a:right>
            <a:ln w="9525" cap="flat" cmpd="sng">
              <a:solidFill>
                <a:schemeClr val="lt1"/>
              </a:solidFill>
              <a:prstDash val="solid"/>
              <a:round/>
              <a:headEnd type="none" w="sm" len="sm"/>
              <a:tailEnd type="none" w="sm" len="sm"/>
            </a:ln>
          </a:right>
        </a:tcBdr>
      </a:tcStyle>
    </a:firstCol>
    <a:lastRow>
      <a:tcTxStyle b="on" i="off"/>
      <a:tcStyle>
        <a:tcBdr>
          <a:top>
            <a:ln w="9525" cap="flat" cmpd="sng">
              <a:solidFill>
                <a:schemeClr val="lt1"/>
              </a:solidFill>
              <a:prstDash val="solid"/>
              <a:round/>
              <a:headEnd type="none" w="sm" len="sm"/>
              <a:tailEnd type="none" w="sm" len="sm"/>
            </a:ln>
          </a:top>
        </a:tcBdr>
        <a:fill>
          <a:solidFill>
            <a:srgbClr val="FFFFFF">
              <a:alpha val="0"/>
            </a:srgbClr>
          </a:solidFill>
        </a:fill>
      </a:tcStyle>
    </a:lastRow>
    <a:seCell>
      <a:tcTxStyle/>
      <a:tcStyle>
        <a:tcBdr>
          <a:left>
            <a:ln w="9525" cap="flat" cmpd="sng">
              <a:solidFill>
                <a:srgbClr val="000000">
                  <a:alpha val="0"/>
                </a:srgbClr>
              </a:solidFill>
              <a:prstDash val="solid"/>
              <a:round/>
              <a:headEnd type="none" w="sm" len="sm"/>
              <a:tailEnd type="none" w="sm" len="sm"/>
            </a:ln>
          </a:left>
          <a:top>
            <a:ln w="9525" cap="flat" cmpd="sng">
              <a:solidFill>
                <a:srgbClr val="000000">
                  <a:alpha val="0"/>
                </a:srgbClr>
              </a:solidFill>
              <a:prstDash val="solid"/>
              <a:round/>
              <a:headEnd type="none" w="sm" len="sm"/>
              <a:tailEnd type="none" w="sm" len="sm"/>
            </a:ln>
          </a:top>
        </a:tcBdr>
      </a:tcStyle>
    </a:seCell>
    <a:swCell>
      <a:tcTxStyle/>
      <a:tcStyle>
        <a:tcBdr>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tcBdr>
      </a:tcStyle>
    </a:swCell>
    <a:firstRow>
      <a:tcTxStyle b="on" i="off"/>
      <a:tcStyle>
        <a:tcBdr>
          <a:bottom>
            <a:ln w="9525" cap="flat" cmpd="sng">
              <a:solidFill>
                <a:schemeClr val="lt1"/>
              </a:solidFill>
              <a:prstDash val="solid"/>
              <a:round/>
              <a:headEnd type="none" w="sm" len="sm"/>
              <a:tailEnd type="none" w="sm" len="sm"/>
            </a:ln>
          </a:bottom>
        </a:tcBdr>
        <a:fill>
          <a:solidFill>
            <a:srgbClr val="FFFFFF">
              <a:alpha val="0"/>
            </a:srgbClr>
          </a:solidFill>
        </a:fill>
      </a:tcStyle>
    </a:firstRow>
    <a:neCell>
      <a:tcTxStyle/>
      <a:tcStyle>
        <a:tcBdr>
          <a:bottom>
            <a:ln w="9525" cap="flat" cmpd="sng">
              <a:solidFill>
                <a:srgbClr val="000000">
                  <a:alpha val="0"/>
                </a:srgbClr>
              </a:solidFill>
              <a:prstDash val="solid"/>
              <a:round/>
              <a:headEnd type="none" w="sm" len="sm"/>
              <a:tailEnd type="none" w="sm" len="sm"/>
            </a:ln>
          </a:bottom>
        </a:tcBdr>
      </a:tcStyle>
    </a:neCell>
    <a:nwCell>
      <a:tcTxStyle/>
      <a:tcStyle>
        <a:tcBdr/>
      </a:tcStyle>
    </a:nwCell>
  </a:tblStyle>
  <a:tblStyle styleId="{0BAEC2F6-D3B3-408F-84A8-10C0C74FB82F}" styleName="Table_1">
    <a:wholeTbl>
      <a:tcTxStyle b="off" i="off">
        <a:font>
          <a:latin typeface="Bookman Old Style"/>
          <a:ea typeface="Bookman Old Style"/>
          <a:cs typeface="Bookman Old Style"/>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0F1EC"/>
          </a:solidFill>
        </a:fill>
      </a:tcStyle>
    </a:wholeTbl>
    <a:band1H>
      <a:tcTxStyle/>
      <a:tcStyle>
        <a:tcBdr/>
        <a:fill>
          <a:solidFill>
            <a:srgbClr val="E0E2D7"/>
          </a:solidFill>
        </a:fill>
      </a:tcStyle>
    </a:band1H>
    <a:band2H>
      <a:tcTxStyle/>
      <a:tcStyle>
        <a:tcBdr/>
      </a:tcStyle>
    </a:band2H>
    <a:band1V>
      <a:tcTxStyle/>
      <a:tcStyle>
        <a:tcBdr/>
        <a:fill>
          <a:solidFill>
            <a:srgbClr val="E0E2D7"/>
          </a:solidFill>
        </a:fill>
      </a:tcStyle>
    </a:band1V>
    <a:band2V>
      <a:tcTxStyle/>
      <a:tcStyle>
        <a:tcBdr/>
      </a:tcStyle>
    </a:band2V>
    <a:lastCol>
      <a:tcTxStyle b="on" i="off">
        <a:font>
          <a:latin typeface="Bookman Old Style"/>
          <a:ea typeface="Bookman Old Style"/>
          <a:cs typeface="Bookman Old Style"/>
        </a:font>
        <a:schemeClr val="lt1"/>
      </a:tcTxStyle>
      <a:tcStyle>
        <a:tcBdr/>
        <a:fill>
          <a:solidFill>
            <a:schemeClr val="accent3"/>
          </a:solidFill>
        </a:fill>
      </a:tcStyle>
    </a:lastCol>
    <a:firstCol>
      <a:tcTxStyle b="on" i="off">
        <a:font>
          <a:latin typeface="Bookman Old Style"/>
          <a:ea typeface="Bookman Old Style"/>
          <a:cs typeface="Bookman Old Style"/>
        </a:font>
        <a:schemeClr val="lt1"/>
      </a:tcTxStyle>
      <a:tcStyle>
        <a:tcBdr/>
        <a:fill>
          <a:solidFill>
            <a:schemeClr val="accent3"/>
          </a:solidFill>
        </a:fill>
      </a:tcStyle>
    </a:firstCol>
    <a:lastRow>
      <a:tcTxStyle b="on" i="off">
        <a:font>
          <a:latin typeface="Bookman Old Style"/>
          <a:ea typeface="Bookman Old Style"/>
          <a:cs typeface="Bookman Old Style"/>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Bookman Old Style"/>
          <a:ea typeface="Bookman Old Style"/>
          <a:cs typeface="Bookman Old Style"/>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96" y="3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customschemas.google.com/relationships/presentationmetadata" Target="metadata"/></Relationships>
</file>

<file path=ppt/charts/_rels/chart1.xml.rels><?xml version="1.0" encoding="UTF-8" standalone="yes"?>
<Relationships xmlns="http://schemas.openxmlformats.org/package/2006/relationships"><Relationship Id="rId3" Type="http://schemas.openxmlformats.org/officeDocument/2006/relationships/oleObject" Target="https://d.docs.live.net/a79bf949948f21cd/Documents/ANALYSIS%20PROJ%20EXCEL.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4356634447106181"/>
          <c:y val="7.1514541626594208E-2"/>
          <c:w val="0.82322474573735072"/>
          <c:h val="0.89269565137192552"/>
        </c:manualLayout>
      </c:layout>
      <c:barChart>
        <c:barDir val="bar"/>
        <c:grouping val="stacked"/>
        <c:varyColors val="0"/>
        <c:ser>
          <c:idx val="0"/>
          <c:order val="0"/>
          <c:tx>
            <c:strRef>
              <c:f>'[ANALYSIS PROJ EXCEL.xlsx]Sheet1'!$B$1</c:f>
              <c:strCache>
                <c:ptCount val="1"/>
                <c:pt idx="0">
                  <c:v>START DATE</c:v>
                </c:pt>
              </c:strCache>
            </c:strRef>
          </c:tx>
          <c:spPr>
            <a:noFill/>
            <a:ln>
              <a:noFill/>
            </a:ln>
            <a:effectLst/>
          </c:spPr>
          <c:invertIfNegative val="0"/>
          <c:cat>
            <c:strRef>
              <c:f>'[ANALYSIS PROJ EXCEL.xlsx]Sheet1'!$A$2:$A$5</c:f>
              <c:strCache>
                <c:ptCount val="4"/>
                <c:pt idx="0">
                  <c:v>Project Planning</c:v>
                </c:pt>
                <c:pt idx="1">
                  <c:v>Analysis</c:v>
                </c:pt>
                <c:pt idx="2">
                  <c:v>Design and implementation</c:v>
                </c:pt>
                <c:pt idx="3">
                  <c:v>Support Activities</c:v>
                </c:pt>
              </c:strCache>
            </c:strRef>
          </c:cat>
          <c:val>
            <c:numRef>
              <c:f>'[ANALYSIS PROJ EXCEL.xlsx]Sheet1'!$B$2:$B$5</c:f>
              <c:numCache>
                <c:formatCode>m/d/yyyy</c:formatCode>
                <c:ptCount val="4"/>
                <c:pt idx="0">
                  <c:v>44774</c:v>
                </c:pt>
                <c:pt idx="1">
                  <c:v>44804</c:v>
                </c:pt>
                <c:pt idx="2">
                  <c:v>44824</c:v>
                </c:pt>
                <c:pt idx="3">
                  <c:v>44854</c:v>
                </c:pt>
              </c:numCache>
            </c:numRef>
          </c:val>
          <c:extLst>
            <c:ext xmlns:c16="http://schemas.microsoft.com/office/drawing/2014/chart" uri="{C3380CC4-5D6E-409C-BE32-E72D297353CC}">
              <c16:uniqueId val="{00000000-DBF0-4DEF-87B8-8C67CD3ED3BD}"/>
            </c:ext>
          </c:extLst>
        </c:ser>
        <c:ser>
          <c:idx val="1"/>
          <c:order val="1"/>
          <c:spPr>
            <a:solidFill>
              <a:schemeClr val="accent2"/>
            </a:solidFill>
            <a:ln>
              <a:noFill/>
            </a:ln>
            <a:effectLst/>
          </c:spPr>
          <c:invertIfNegative val="0"/>
          <c:cat>
            <c:strRef>
              <c:f>'[ANALYSIS PROJ EXCEL.xlsx]Sheet1'!$A$2:$A$5</c:f>
              <c:strCache>
                <c:ptCount val="4"/>
                <c:pt idx="0">
                  <c:v>Project Planning</c:v>
                </c:pt>
                <c:pt idx="1">
                  <c:v>Analysis</c:v>
                </c:pt>
                <c:pt idx="2">
                  <c:v>Design and implementation</c:v>
                </c:pt>
                <c:pt idx="3">
                  <c:v>Support Activities</c:v>
                </c:pt>
              </c:strCache>
            </c:strRef>
          </c:cat>
          <c:val>
            <c:numRef>
              <c:f>'[ANALYSIS PROJ EXCEL.xlsx]Sheet1'!$D$2:$D$5</c:f>
              <c:numCache>
                <c:formatCode>General</c:formatCode>
                <c:ptCount val="4"/>
                <c:pt idx="0">
                  <c:v>30</c:v>
                </c:pt>
                <c:pt idx="1">
                  <c:v>20</c:v>
                </c:pt>
                <c:pt idx="2">
                  <c:v>30</c:v>
                </c:pt>
                <c:pt idx="3" formatCode="m/d/yyyy">
                  <c:v>31</c:v>
                </c:pt>
              </c:numCache>
            </c:numRef>
          </c:val>
          <c:extLst>
            <c:ext xmlns:c16="http://schemas.microsoft.com/office/drawing/2014/chart" uri="{C3380CC4-5D6E-409C-BE32-E72D297353CC}">
              <c16:uniqueId val="{00000001-DBF0-4DEF-87B8-8C67CD3ED3BD}"/>
            </c:ext>
          </c:extLst>
        </c:ser>
        <c:dLbls>
          <c:showLegendKey val="0"/>
          <c:showVal val="0"/>
          <c:showCatName val="0"/>
          <c:showSerName val="0"/>
          <c:showPercent val="0"/>
          <c:showBubbleSize val="0"/>
        </c:dLbls>
        <c:gapWidth val="150"/>
        <c:overlap val="100"/>
        <c:axId val="531898880"/>
        <c:axId val="531893304"/>
      </c:barChart>
      <c:catAx>
        <c:axId val="531898880"/>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31893304"/>
        <c:crosses val="autoZero"/>
        <c:auto val="1"/>
        <c:lblAlgn val="ctr"/>
        <c:lblOffset val="100"/>
        <c:noMultiLvlLbl val="0"/>
      </c:catAx>
      <c:valAx>
        <c:axId val="531893304"/>
        <c:scaling>
          <c:orientation val="minMax"/>
          <c:max val="44885"/>
          <c:min val="44774"/>
        </c:scaling>
        <c:delete val="0"/>
        <c:axPos val="t"/>
        <c:majorGridlines>
          <c:spPr>
            <a:ln w="9525" cap="flat" cmpd="sng" algn="ctr">
              <a:solidFill>
                <a:schemeClr val="tx1">
                  <a:lumMod val="15000"/>
                  <a:lumOff val="85000"/>
                </a:schemeClr>
              </a:solidFill>
              <a:round/>
            </a:ln>
            <a:effectLst/>
          </c:spPr>
        </c:majorGridlines>
        <c:numFmt formatCode="m/d/yyyy"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318988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eg>
</file>

<file path=ppt/media/image13.jpe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 name="Google Shape;10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1</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 name="Google Shape;10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30</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715762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0" name="Google Shape;12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26bc7c2963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26bc7c2963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g126bc7c2963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26bc7c2963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26bc7c2963_0_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g126bc7c2963_0_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26bc7c2963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26bc7c2963_0_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g126bc7c2963_0_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extLst>
      <p:ext uri="{BB962C8B-B14F-4D97-AF65-F5344CB8AC3E}">
        <p14:creationId xmlns:p14="http://schemas.microsoft.com/office/powerpoint/2010/main" val="142465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26bc7c2963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26bc7c2963_0_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g126bc7c2963_0_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extLst>
      <p:ext uri="{BB962C8B-B14F-4D97-AF65-F5344CB8AC3E}">
        <p14:creationId xmlns:p14="http://schemas.microsoft.com/office/powerpoint/2010/main" val="37603648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8"/>
        <p:cNvGrpSpPr/>
        <p:nvPr/>
      </p:nvGrpSpPr>
      <p:grpSpPr>
        <a:xfrm>
          <a:off x="0" y="0"/>
          <a:ext cx="0" cy="0"/>
          <a:chOff x="0" y="0"/>
          <a:chExt cx="0" cy="0"/>
        </a:xfrm>
      </p:grpSpPr>
      <p:sp>
        <p:nvSpPr>
          <p:cNvPr id="19" name="Google Shape;19;p8"/>
          <p:cNvSpPr/>
          <p:nvPr/>
        </p:nvSpPr>
        <p:spPr>
          <a:xfrm>
            <a:off x="920834" y="1346946"/>
            <a:ext cx="10222992" cy="80683"/>
          </a:xfrm>
          <a:prstGeom prst="rect">
            <a:avLst/>
          </a:prstGeom>
          <a:blipFill rotWithShape="1">
            <a:blip r:embed="rId2">
              <a:alphaModFix amt="80000"/>
            </a:blip>
            <a:tile tx="0" ty="-762000" sx="92000" sy="89000" flip="xy" algn="ctr"/>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8"/>
          <p:cNvSpPr/>
          <p:nvPr/>
        </p:nvSpPr>
        <p:spPr>
          <a:xfrm>
            <a:off x="920834" y="4282762"/>
            <a:ext cx="10222992" cy="80683"/>
          </a:xfrm>
          <a:prstGeom prst="rect">
            <a:avLst/>
          </a:prstGeom>
          <a:blipFill rotWithShape="1">
            <a:blip r:embed="rId2">
              <a:alphaModFix amt="80000"/>
            </a:blip>
            <a:tile tx="0" ty="-717550" sx="92000" sy="89000" flip="xy" algn="ctr"/>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8"/>
          <p:cNvSpPr/>
          <p:nvPr/>
        </p:nvSpPr>
        <p:spPr>
          <a:xfrm>
            <a:off x="920834" y="1484779"/>
            <a:ext cx="10222992" cy="2743200"/>
          </a:xfrm>
          <a:prstGeom prst="rect">
            <a:avLst/>
          </a:prstGeom>
          <a:blipFill rotWithShape="1">
            <a:blip r:embed="rId2">
              <a:alphaModFix amt="80000"/>
            </a:blip>
            <a:tile tx="0" ty="-704850" sx="92000" sy="89000" flip="xy" algn="ctr"/>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8"/>
          <p:cNvGrpSpPr/>
          <p:nvPr/>
        </p:nvGrpSpPr>
        <p:grpSpPr>
          <a:xfrm>
            <a:off x="9649215" y="4068923"/>
            <a:ext cx="1080904" cy="1080902"/>
            <a:chOff x="9685338" y="4460675"/>
            <a:chExt cx="1080904" cy="1080902"/>
          </a:xfrm>
        </p:grpSpPr>
        <p:sp>
          <p:nvSpPr>
            <p:cNvPr id="23" name="Google Shape;23;p8"/>
            <p:cNvSpPr/>
            <p:nvPr/>
          </p:nvSpPr>
          <p:spPr>
            <a:xfrm>
              <a:off x="9685338" y="4460675"/>
              <a:ext cx="1080904" cy="1080902"/>
            </a:xfrm>
            <a:prstGeom prst="ellipse">
              <a:avLst/>
            </a:prstGeom>
            <a:blipFill rotWithShape="1">
              <a:blip r:embed="rId3">
                <a:alphaModFix/>
              </a:blip>
              <a:tile tx="0" ty="0" sx="85000" sy="85000" flip="none" algn="tl"/>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8"/>
            <p:cNvSpPr/>
            <p:nvPr/>
          </p:nvSpPr>
          <p:spPr>
            <a:xfrm>
              <a:off x="9793429" y="4568765"/>
              <a:ext cx="864723" cy="864722"/>
            </a:xfrm>
            <a:prstGeom prst="ellipse">
              <a:avLst/>
            </a:prstGeom>
            <a:noFill/>
            <a:ln w="254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8"/>
          <p:cNvSpPr txBox="1">
            <a:spLocks noGrp="1"/>
          </p:cNvSpPr>
          <p:nvPr>
            <p:ph type="ctrTitle"/>
          </p:nvPr>
        </p:nvSpPr>
        <p:spPr>
          <a:xfrm>
            <a:off x="1051560" y="1432223"/>
            <a:ext cx="9966960" cy="3035808"/>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SzPts val="7200"/>
              <a:buFont typeface="Century Gothic"/>
              <a:buNone/>
              <a:defRPr sz="72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8"/>
          <p:cNvSpPr txBox="1">
            <a:spLocks noGrp="1"/>
          </p:cNvSpPr>
          <p:nvPr>
            <p:ph type="subTitle" idx="1"/>
          </p:nvPr>
        </p:nvSpPr>
        <p:spPr>
          <a:xfrm>
            <a:off x="1069848" y="4389120"/>
            <a:ext cx="7891272" cy="1069848"/>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1700"/>
              <a:buNone/>
              <a:defRPr sz="2000" b="1">
                <a:solidFill>
                  <a:srgbClr val="B85B22"/>
                </a:solidFill>
              </a:defRPr>
            </a:lvl1pPr>
            <a:lvl2pPr lvl="1" algn="ctr">
              <a:lnSpc>
                <a:spcPct val="90000"/>
              </a:lnSpc>
              <a:spcBef>
                <a:spcPts val="400"/>
              </a:spcBef>
              <a:spcAft>
                <a:spcPts val="0"/>
              </a:spcAft>
              <a:buSzPts val="1700"/>
              <a:buNone/>
              <a:defRPr sz="2000"/>
            </a:lvl2pPr>
            <a:lvl3pPr lvl="2" algn="ctr">
              <a:lnSpc>
                <a:spcPct val="90000"/>
              </a:lnSpc>
              <a:spcBef>
                <a:spcPts val="400"/>
              </a:spcBef>
              <a:spcAft>
                <a:spcPts val="0"/>
              </a:spcAft>
              <a:buSzPts val="1700"/>
              <a:buNone/>
              <a:defRPr sz="2000"/>
            </a:lvl3pPr>
            <a:lvl4pPr lvl="3" algn="ctr">
              <a:lnSpc>
                <a:spcPct val="90000"/>
              </a:lnSpc>
              <a:spcBef>
                <a:spcPts val="400"/>
              </a:spcBef>
              <a:spcAft>
                <a:spcPts val="0"/>
              </a:spcAft>
              <a:buSzPts val="1700"/>
              <a:buNone/>
              <a:defRPr sz="2000"/>
            </a:lvl4pPr>
            <a:lvl5pPr lvl="4" algn="ctr">
              <a:lnSpc>
                <a:spcPct val="90000"/>
              </a:lnSpc>
              <a:spcBef>
                <a:spcPts val="400"/>
              </a:spcBef>
              <a:spcAft>
                <a:spcPts val="0"/>
              </a:spcAft>
              <a:buSzPts val="1700"/>
              <a:buNone/>
              <a:defRPr sz="2000"/>
            </a:lvl5pPr>
            <a:lvl6pPr lvl="5" algn="ctr">
              <a:lnSpc>
                <a:spcPct val="90000"/>
              </a:lnSpc>
              <a:spcBef>
                <a:spcPts val="400"/>
              </a:spcBef>
              <a:spcAft>
                <a:spcPts val="0"/>
              </a:spcAft>
              <a:buSzPts val="1700"/>
              <a:buNone/>
              <a:defRPr sz="2000"/>
            </a:lvl6pPr>
            <a:lvl7pPr lvl="6" algn="ctr">
              <a:lnSpc>
                <a:spcPct val="90000"/>
              </a:lnSpc>
              <a:spcBef>
                <a:spcPts val="400"/>
              </a:spcBef>
              <a:spcAft>
                <a:spcPts val="0"/>
              </a:spcAft>
              <a:buSzPts val="1700"/>
              <a:buNone/>
              <a:defRPr sz="2000"/>
            </a:lvl7pPr>
            <a:lvl8pPr lvl="7" algn="ctr">
              <a:lnSpc>
                <a:spcPct val="90000"/>
              </a:lnSpc>
              <a:spcBef>
                <a:spcPts val="400"/>
              </a:spcBef>
              <a:spcAft>
                <a:spcPts val="0"/>
              </a:spcAft>
              <a:buSzPts val="1700"/>
              <a:buNone/>
              <a:defRPr sz="2000"/>
            </a:lvl8pPr>
            <a:lvl9pPr lvl="8" algn="ctr">
              <a:lnSpc>
                <a:spcPct val="90000"/>
              </a:lnSpc>
              <a:spcBef>
                <a:spcPts val="400"/>
              </a:spcBef>
              <a:spcAft>
                <a:spcPts val="200"/>
              </a:spcAft>
              <a:buSzPts val="1700"/>
              <a:buNone/>
              <a:defRPr sz="2000"/>
            </a:lvl9pPr>
          </a:lstStyle>
          <a:p>
            <a:endParaRPr/>
          </a:p>
        </p:txBody>
      </p:sp>
      <p:sp>
        <p:nvSpPr>
          <p:cNvPr id="27" name="Google Shape;27;p8"/>
          <p:cNvSpPr txBox="1">
            <a:spLocks noGrp="1"/>
          </p:cNvSpPr>
          <p:nvPr>
            <p:ph type="dt" idx="10"/>
          </p:nvPr>
        </p:nvSpPr>
        <p:spPr>
          <a:xfrm>
            <a:off x="7964424" y="6272784"/>
            <a:ext cx="327355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8"/>
          <p:cNvSpPr txBox="1">
            <a:spLocks noGrp="1"/>
          </p:cNvSpPr>
          <p:nvPr>
            <p:ph type="ftr" idx="11"/>
          </p:nvPr>
        </p:nvSpPr>
        <p:spPr>
          <a:xfrm>
            <a:off x="1088136" y="6272784"/>
            <a:ext cx="632764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8"/>
          <p:cNvSpPr txBox="1">
            <a:spLocks noGrp="1"/>
          </p:cNvSpPr>
          <p:nvPr>
            <p:ph type="sldNum" idx="12"/>
          </p:nvPr>
        </p:nvSpPr>
        <p:spPr>
          <a:xfrm>
            <a:off x="9592733" y="4289334"/>
            <a:ext cx="1193868" cy="64008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2800" b="1" i="0" u="none" strike="noStrike" cap="none">
                <a:solidFill>
                  <a:srgbClr val="FFFFFF"/>
                </a:solidFill>
                <a:latin typeface="Century Gothic"/>
                <a:ea typeface="Century Gothic"/>
                <a:cs typeface="Century Gothic"/>
                <a:sym typeface="Century Gothic"/>
              </a:defRPr>
            </a:lvl1pPr>
            <a:lvl2pPr marL="0" lvl="1" indent="0" algn="ctr">
              <a:spcBef>
                <a:spcPts val="0"/>
              </a:spcBef>
              <a:buNone/>
              <a:defRPr sz="2800" b="1" i="0" u="none" strike="noStrike" cap="none">
                <a:solidFill>
                  <a:srgbClr val="FFFFFF"/>
                </a:solidFill>
                <a:latin typeface="Century Gothic"/>
                <a:ea typeface="Century Gothic"/>
                <a:cs typeface="Century Gothic"/>
                <a:sym typeface="Century Gothic"/>
              </a:defRPr>
            </a:lvl2pPr>
            <a:lvl3pPr marL="0" lvl="2" indent="0" algn="ctr">
              <a:spcBef>
                <a:spcPts val="0"/>
              </a:spcBef>
              <a:buNone/>
              <a:defRPr sz="2800" b="1" i="0" u="none" strike="noStrike" cap="none">
                <a:solidFill>
                  <a:srgbClr val="FFFFFF"/>
                </a:solidFill>
                <a:latin typeface="Century Gothic"/>
                <a:ea typeface="Century Gothic"/>
                <a:cs typeface="Century Gothic"/>
                <a:sym typeface="Century Gothic"/>
              </a:defRPr>
            </a:lvl3pPr>
            <a:lvl4pPr marL="0" lvl="3" indent="0" algn="ctr">
              <a:spcBef>
                <a:spcPts val="0"/>
              </a:spcBef>
              <a:buNone/>
              <a:defRPr sz="2800" b="1" i="0" u="none" strike="noStrike" cap="none">
                <a:solidFill>
                  <a:srgbClr val="FFFFFF"/>
                </a:solidFill>
                <a:latin typeface="Century Gothic"/>
                <a:ea typeface="Century Gothic"/>
                <a:cs typeface="Century Gothic"/>
                <a:sym typeface="Century Gothic"/>
              </a:defRPr>
            </a:lvl4pPr>
            <a:lvl5pPr marL="0" lvl="4" indent="0" algn="ctr">
              <a:spcBef>
                <a:spcPts val="0"/>
              </a:spcBef>
              <a:buNone/>
              <a:defRPr sz="2800" b="1" i="0" u="none" strike="noStrike" cap="none">
                <a:solidFill>
                  <a:srgbClr val="FFFFFF"/>
                </a:solidFill>
                <a:latin typeface="Century Gothic"/>
                <a:ea typeface="Century Gothic"/>
                <a:cs typeface="Century Gothic"/>
                <a:sym typeface="Century Gothic"/>
              </a:defRPr>
            </a:lvl5pPr>
            <a:lvl6pPr marL="0" lvl="5" indent="0" algn="ctr">
              <a:spcBef>
                <a:spcPts val="0"/>
              </a:spcBef>
              <a:buNone/>
              <a:defRPr sz="2800" b="1" i="0" u="none" strike="noStrike" cap="none">
                <a:solidFill>
                  <a:srgbClr val="FFFFFF"/>
                </a:solidFill>
                <a:latin typeface="Century Gothic"/>
                <a:ea typeface="Century Gothic"/>
                <a:cs typeface="Century Gothic"/>
                <a:sym typeface="Century Gothic"/>
              </a:defRPr>
            </a:lvl6pPr>
            <a:lvl7pPr marL="0" lvl="6" indent="0" algn="ctr">
              <a:spcBef>
                <a:spcPts val="0"/>
              </a:spcBef>
              <a:buNone/>
              <a:defRPr sz="2800" b="1" i="0" u="none" strike="noStrike" cap="none">
                <a:solidFill>
                  <a:srgbClr val="FFFFFF"/>
                </a:solidFill>
                <a:latin typeface="Century Gothic"/>
                <a:ea typeface="Century Gothic"/>
                <a:cs typeface="Century Gothic"/>
                <a:sym typeface="Century Gothic"/>
              </a:defRPr>
            </a:lvl7pPr>
            <a:lvl8pPr marL="0" lvl="7" indent="0" algn="ctr">
              <a:spcBef>
                <a:spcPts val="0"/>
              </a:spcBef>
              <a:buNone/>
              <a:defRPr sz="2800" b="1" i="0" u="none" strike="noStrike" cap="none">
                <a:solidFill>
                  <a:srgbClr val="FFFFFF"/>
                </a:solidFill>
                <a:latin typeface="Century Gothic"/>
                <a:ea typeface="Century Gothic"/>
                <a:cs typeface="Century Gothic"/>
                <a:sym typeface="Century Gothic"/>
              </a:defRPr>
            </a:lvl8pPr>
            <a:lvl9pPr marL="0" lvl="8" indent="0" algn="ctr">
              <a:spcBef>
                <a:spcPts val="0"/>
              </a:spcBef>
              <a:buNone/>
              <a:defRPr sz="2800" b="1" i="0" u="none" strike="noStrike" cap="none">
                <a:solidFill>
                  <a:srgbClr val="FFFFFF"/>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1069848" y="484632"/>
            <a:ext cx="10058400" cy="160934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17"/>
          <p:cNvSpPr txBox="1">
            <a:spLocks noGrp="1"/>
          </p:cNvSpPr>
          <p:nvPr>
            <p:ph type="body" idx="1"/>
          </p:nvPr>
        </p:nvSpPr>
        <p:spPr>
          <a:xfrm rot="5400000">
            <a:off x="4073652" y="-882396"/>
            <a:ext cx="4050792" cy="10058400"/>
          </a:xfrm>
          <a:prstGeom prst="rect">
            <a:avLst/>
          </a:prstGeom>
          <a:noFill/>
          <a:ln>
            <a:noFill/>
          </a:ln>
        </p:spPr>
        <p:txBody>
          <a:bodyPr spcFirstLastPara="1" wrap="square" lIns="91425" tIns="45700" rIns="91425" bIns="45700" anchor="t" anchorCtr="0">
            <a:normAutofit/>
          </a:bodyPr>
          <a:lstStyle>
            <a:lvl1pPr marL="457200" lvl="0" indent="-325755" algn="l">
              <a:lnSpc>
                <a:spcPct val="90000"/>
              </a:lnSpc>
              <a:spcBef>
                <a:spcPts val="1200"/>
              </a:spcBef>
              <a:spcAft>
                <a:spcPts val="0"/>
              </a:spcAft>
              <a:buSzPts val="1530"/>
              <a:buChar char="▪"/>
              <a:defRPr/>
            </a:lvl1pPr>
            <a:lvl2pPr marL="914400" lvl="1" indent="-325755" algn="l">
              <a:lnSpc>
                <a:spcPct val="90000"/>
              </a:lnSpc>
              <a:spcBef>
                <a:spcPts val="400"/>
              </a:spcBef>
              <a:spcAft>
                <a:spcPts val="0"/>
              </a:spcAft>
              <a:buSzPts val="1530"/>
              <a:buChar char="▪"/>
              <a:defRPr/>
            </a:lvl2pPr>
            <a:lvl3pPr marL="1371600" lvl="2" indent="-325755" algn="l">
              <a:lnSpc>
                <a:spcPct val="90000"/>
              </a:lnSpc>
              <a:spcBef>
                <a:spcPts val="400"/>
              </a:spcBef>
              <a:spcAft>
                <a:spcPts val="0"/>
              </a:spcAft>
              <a:buSzPts val="1530"/>
              <a:buChar char="▪"/>
              <a:defRPr/>
            </a:lvl3pPr>
            <a:lvl4pPr marL="1828800" lvl="3" indent="-325755" algn="l">
              <a:lnSpc>
                <a:spcPct val="90000"/>
              </a:lnSpc>
              <a:spcBef>
                <a:spcPts val="400"/>
              </a:spcBef>
              <a:spcAft>
                <a:spcPts val="0"/>
              </a:spcAft>
              <a:buSzPts val="1530"/>
              <a:buChar char="▪"/>
              <a:defRPr/>
            </a:lvl4pPr>
            <a:lvl5pPr marL="2286000" lvl="4" indent="-325754" algn="l">
              <a:lnSpc>
                <a:spcPct val="90000"/>
              </a:lnSpc>
              <a:spcBef>
                <a:spcPts val="400"/>
              </a:spcBef>
              <a:spcAft>
                <a:spcPts val="0"/>
              </a:spcAft>
              <a:buSzPts val="1530"/>
              <a:buChar char="▪"/>
              <a:defRPr/>
            </a:lvl5pPr>
            <a:lvl6pPr marL="2743200" lvl="5" indent="-325754" algn="l">
              <a:lnSpc>
                <a:spcPct val="90000"/>
              </a:lnSpc>
              <a:spcBef>
                <a:spcPts val="400"/>
              </a:spcBef>
              <a:spcAft>
                <a:spcPts val="0"/>
              </a:spcAft>
              <a:buSzPts val="1530"/>
              <a:buChar char="▪"/>
              <a:defRPr/>
            </a:lvl6pPr>
            <a:lvl7pPr marL="3200400" lvl="6" indent="-325754" algn="l">
              <a:lnSpc>
                <a:spcPct val="90000"/>
              </a:lnSpc>
              <a:spcBef>
                <a:spcPts val="400"/>
              </a:spcBef>
              <a:spcAft>
                <a:spcPts val="0"/>
              </a:spcAft>
              <a:buSzPts val="1530"/>
              <a:buChar char="▪"/>
              <a:defRPr/>
            </a:lvl7pPr>
            <a:lvl8pPr marL="3657600" lvl="7" indent="-325754" algn="l">
              <a:lnSpc>
                <a:spcPct val="90000"/>
              </a:lnSpc>
              <a:spcBef>
                <a:spcPts val="400"/>
              </a:spcBef>
              <a:spcAft>
                <a:spcPts val="0"/>
              </a:spcAft>
              <a:buSzPts val="1530"/>
              <a:buChar char="▪"/>
              <a:defRPr/>
            </a:lvl8pPr>
            <a:lvl9pPr marL="4114800" lvl="8" indent="-325754" algn="l">
              <a:lnSpc>
                <a:spcPct val="90000"/>
              </a:lnSpc>
              <a:spcBef>
                <a:spcPts val="400"/>
              </a:spcBef>
              <a:spcAft>
                <a:spcPts val="200"/>
              </a:spcAft>
              <a:buSzPts val="1530"/>
              <a:buChar char="▪"/>
              <a:defRPr/>
            </a:lvl9pPr>
          </a:lstStyle>
          <a:p>
            <a:endParaRPr/>
          </a:p>
        </p:txBody>
      </p:sp>
      <p:sp>
        <p:nvSpPr>
          <p:cNvPr id="95" name="Google Shape;95;p17"/>
          <p:cNvSpPr txBox="1">
            <a:spLocks noGrp="1"/>
          </p:cNvSpPr>
          <p:nvPr>
            <p:ph type="dt" idx="10"/>
          </p:nvPr>
        </p:nvSpPr>
        <p:spPr>
          <a:xfrm>
            <a:off x="7964424" y="6272784"/>
            <a:ext cx="327355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17"/>
          <p:cNvSpPr txBox="1">
            <a:spLocks noGrp="1"/>
          </p:cNvSpPr>
          <p:nvPr>
            <p:ph type="ftr" idx="11"/>
          </p:nvPr>
        </p:nvSpPr>
        <p:spPr>
          <a:xfrm>
            <a:off x="1088136" y="6272784"/>
            <a:ext cx="632764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7"/>
          <p:cNvSpPr txBox="1">
            <a:spLocks noGrp="1"/>
          </p:cNvSpPr>
          <p:nvPr>
            <p:ph type="sldNum" idx="12"/>
          </p:nvPr>
        </p:nvSpPr>
        <p:spPr>
          <a:xfrm>
            <a:off x="11311128" y="6272784"/>
            <a:ext cx="64008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rot="5400000">
            <a:off x="7181850" y="2076450"/>
            <a:ext cx="5638800" cy="25527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p18"/>
          <p:cNvSpPr txBox="1">
            <a:spLocks noGrp="1"/>
          </p:cNvSpPr>
          <p:nvPr>
            <p:ph type="body" idx="1"/>
          </p:nvPr>
        </p:nvSpPr>
        <p:spPr>
          <a:xfrm rot="5400000">
            <a:off x="2000250" y="-400050"/>
            <a:ext cx="5638800" cy="7505700"/>
          </a:xfrm>
          <a:prstGeom prst="rect">
            <a:avLst/>
          </a:prstGeom>
          <a:noFill/>
          <a:ln>
            <a:noFill/>
          </a:ln>
        </p:spPr>
        <p:txBody>
          <a:bodyPr spcFirstLastPara="1" wrap="square" lIns="91425" tIns="45700" rIns="91425" bIns="45700" anchor="t" anchorCtr="0">
            <a:normAutofit/>
          </a:bodyPr>
          <a:lstStyle>
            <a:lvl1pPr marL="457200" lvl="0" indent="-325755" algn="l">
              <a:lnSpc>
                <a:spcPct val="90000"/>
              </a:lnSpc>
              <a:spcBef>
                <a:spcPts val="1200"/>
              </a:spcBef>
              <a:spcAft>
                <a:spcPts val="0"/>
              </a:spcAft>
              <a:buSzPts val="1530"/>
              <a:buChar char="▪"/>
              <a:defRPr/>
            </a:lvl1pPr>
            <a:lvl2pPr marL="914400" lvl="1" indent="-325755" algn="l">
              <a:lnSpc>
                <a:spcPct val="90000"/>
              </a:lnSpc>
              <a:spcBef>
                <a:spcPts val="400"/>
              </a:spcBef>
              <a:spcAft>
                <a:spcPts val="0"/>
              </a:spcAft>
              <a:buSzPts val="1530"/>
              <a:buChar char="▪"/>
              <a:defRPr/>
            </a:lvl2pPr>
            <a:lvl3pPr marL="1371600" lvl="2" indent="-325755" algn="l">
              <a:lnSpc>
                <a:spcPct val="90000"/>
              </a:lnSpc>
              <a:spcBef>
                <a:spcPts val="400"/>
              </a:spcBef>
              <a:spcAft>
                <a:spcPts val="0"/>
              </a:spcAft>
              <a:buSzPts val="1530"/>
              <a:buChar char="▪"/>
              <a:defRPr/>
            </a:lvl3pPr>
            <a:lvl4pPr marL="1828800" lvl="3" indent="-325755" algn="l">
              <a:lnSpc>
                <a:spcPct val="90000"/>
              </a:lnSpc>
              <a:spcBef>
                <a:spcPts val="400"/>
              </a:spcBef>
              <a:spcAft>
                <a:spcPts val="0"/>
              </a:spcAft>
              <a:buSzPts val="1530"/>
              <a:buChar char="▪"/>
              <a:defRPr/>
            </a:lvl4pPr>
            <a:lvl5pPr marL="2286000" lvl="4" indent="-325754" algn="l">
              <a:lnSpc>
                <a:spcPct val="90000"/>
              </a:lnSpc>
              <a:spcBef>
                <a:spcPts val="400"/>
              </a:spcBef>
              <a:spcAft>
                <a:spcPts val="0"/>
              </a:spcAft>
              <a:buSzPts val="1530"/>
              <a:buChar char="▪"/>
              <a:defRPr/>
            </a:lvl5pPr>
            <a:lvl6pPr marL="2743200" lvl="5" indent="-325754" algn="l">
              <a:lnSpc>
                <a:spcPct val="90000"/>
              </a:lnSpc>
              <a:spcBef>
                <a:spcPts val="400"/>
              </a:spcBef>
              <a:spcAft>
                <a:spcPts val="0"/>
              </a:spcAft>
              <a:buSzPts val="1530"/>
              <a:buChar char="▪"/>
              <a:defRPr/>
            </a:lvl6pPr>
            <a:lvl7pPr marL="3200400" lvl="6" indent="-325754" algn="l">
              <a:lnSpc>
                <a:spcPct val="90000"/>
              </a:lnSpc>
              <a:spcBef>
                <a:spcPts val="400"/>
              </a:spcBef>
              <a:spcAft>
                <a:spcPts val="0"/>
              </a:spcAft>
              <a:buSzPts val="1530"/>
              <a:buChar char="▪"/>
              <a:defRPr/>
            </a:lvl7pPr>
            <a:lvl8pPr marL="3657600" lvl="7" indent="-325754" algn="l">
              <a:lnSpc>
                <a:spcPct val="90000"/>
              </a:lnSpc>
              <a:spcBef>
                <a:spcPts val="400"/>
              </a:spcBef>
              <a:spcAft>
                <a:spcPts val="0"/>
              </a:spcAft>
              <a:buSzPts val="1530"/>
              <a:buChar char="▪"/>
              <a:defRPr/>
            </a:lvl8pPr>
            <a:lvl9pPr marL="4114800" lvl="8" indent="-325754" algn="l">
              <a:lnSpc>
                <a:spcPct val="90000"/>
              </a:lnSpc>
              <a:spcBef>
                <a:spcPts val="400"/>
              </a:spcBef>
              <a:spcAft>
                <a:spcPts val="200"/>
              </a:spcAft>
              <a:buSzPts val="1530"/>
              <a:buChar char="▪"/>
              <a:defRPr/>
            </a:lvl9pPr>
          </a:lstStyle>
          <a:p>
            <a:endParaRPr/>
          </a:p>
        </p:txBody>
      </p:sp>
      <p:sp>
        <p:nvSpPr>
          <p:cNvPr id="101" name="Google Shape;101;p18"/>
          <p:cNvSpPr txBox="1">
            <a:spLocks noGrp="1"/>
          </p:cNvSpPr>
          <p:nvPr>
            <p:ph type="dt" idx="10"/>
          </p:nvPr>
        </p:nvSpPr>
        <p:spPr>
          <a:xfrm>
            <a:off x="7964424" y="6272784"/>
            <a:ext cx="327355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8"/>
          <p:cNvSpPr txBox="1">
            <a:spLocks noGrp="1"/>
          </p:cNvSpPr>
          <p:nvPr>
            <p:ph type="ftr" idx="11"/>
          </p:nvPr>
        </p:nvSpPr>
        <p:spPr>
          <a:xfrm>
            <a:off x="1088136" y="6272784"/>
            <a:ext cx="632764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18"/>
          <p:cNvSpPr txBox="1">
            <a:spLocks noGrp="1"/>
          </p:cNvSpPr>
          <p:nvPr>
            <p:ph type="sldNum" idx="12"/>
          </p:nvPr>
        </p:nvSpPr>
        <p:spPr>
          <a:xfrm>
            <a:off x="11311128" y="6272784"/>
            <a:ext cx="64008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30"/>
        <p:cNvGrpSpPr/>
        <p:nvPr/>
      </p:nvGrpSpPr>
      <p:grpSpPr>
        <a:xfrm>
          <a:off x="0" y="0"/>
          <a:ext cx="0" cy="0"/>
          <a:chOff x="0" y="0"/>
          <a:chExt cx="0" cy="0"/>
        </a:xfrm>
      </p:grpSpPr>
      <p:sp>
        <p:nvSpPr>
          <p:cNvPr id="31" name="Google Shape;31;p9"/>
          <p:cNvSpPr/>
          <p:nvPr/>
        </p:nvSpPr>
        <p:spPr>
          <a:xfrm>
            <a:off x="8303740" y="0"/>
            <a:ext cx="3888259" cy="6857999"/>
          </a:xfrm>
          <a:prstGeom prst="rect">
            <a:avLst/>
          </a:prstGeom>
          <a:blipFill rotWithShape="1">
            <a:blip r:embed="rId2">
              <a:alphaModFix amt="60000"/>
            </a:blip>
            <a:tile tx="0" ty="-704850" sx="92000" sy="89000" flip="xy" algn="ctr"/>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9"/>
          <p:cNvSpPr txBox="1">
            <a:spLocks noGrp="1"/>
          </p:cNvSpPr>
          <p:nvPr>
            <p:ph type="title"/>
          </p:nvPr>
        </p:nvSpPr>
        <p:spPr>
          <a:xfrm>
            <a:off x="8549640" y="685800"/>
            <a:ext cx="3200400" cy="17373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SzPts val="3200"/>
              <a:buFont typeface="Century Gothic"/>
              <a:buNone/>
              <a:defRPr sz="32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9"/>
          <p:cNvSpPr txBox="1">
            <a:spLocks noGrp="1"/>
          </p:cNvSpPr>
          <p:nvPr>
            <p:ph type="body" idx="1"/>
          </p:nvPr>
        </p:nvSpPr>
        <p:spPr>
          <a:xfrm>
            <a:off x="838200" y="685800"/>
            <a:ext cx="6711696" cy="5020056"/>
          </a:xfrm>
          <a:prstGeom prst="rect">
            <a:avLst/>
          </a:prstGeom>
          <a:noFill/>
          <a:ln>
            <a:noFill/>
          </a:ln>
        </p:spPr>
        <p:txBody>
          <a:bodyPr spcFirstLastPara="1" wrap="square" lIns="91425" tIns="45700" rIns="91425" bIns="45700" anchor="t" anchorCtr="0">
            <a:normAutofit/>
          </a:bodyPr>
          <a:lstStyle>
            <a:lvl1pPr marL="457200" lvl="0" indent="-336550" algn="l">
              <a:lnSpc>
                <a:spcPct val="90000"/>
              </a:lnSpc>
              <a:spcBef>
                <a:spcPts val="1200"/>
              </a:spcBef>
              <a:spcAft>
                <a:spcPts val="0"/>
              </a:spcAft>
              <a:buSzPts val="1700"/>
              <a:buChar char="▪"/>
              <a:defRPr sz="2000"/>
            </a:lvl1pPr>
            <a:lvl2pPr marL="914400" lvl="1" indent="-325755" algn="l">
              <a:lnSpc>
                <a:spcPct val="90000"/>
              </a:lnSpc>
              <a:spcBef>
                <a:spcPts val="400"/>
              </a:spcBef>
              <a:spcAft>
                <a:spcPts val="0"/>
              </a:spcAft>
              <a:buSzPts val="1530"/>
              <a:buChar char="▪"/>
              <a:defRPr sz="1800"/>
            </a:lvl2pPr>
            <a:lvl3pPr marL="1371600" lvl="2" indent="-314960" algn="l">
              <a:lnSpc>
                <a:spcPct val="90000"/>
              </a:lnSpc>
              <a:spcBef>
                <a:spcPts val="400"/>
              </a:spcBef>
              <a:spcAft>
                <a:spcPts val="0"/>
              </a:spcAft>
              <a:buSzPts val="1360"/>
              <a:buChar char="▪"/>
              <a:defRPr sz="1600"/>
            </a:lvl3pPr>
            <a:lvl4pPr marL="1828800" lvl="3" indent="-314960" algn="l">
              <a:lnSpc>
                <a:spcPct val="90000"/>
              </a:lnSpc>
              <a:spcBef>
                <a:spcPts val="400"/>
              </a:spcBef>
              <a:spcAft>
                <a:spcPts val="0"/>
              </a:spcAft>
              <a:buSzPts val="1360"/>
              <a:buChar char="▪"/>
              <a:defRPr sz="1600"/>
            </a:lvl4pPr>
            <a:lvl5pPr marL="2286000" lvl="4" indent="-314960" algn="l">
              <a:lnSpc>
                <a:spcPct val="90000"/>
              </a:lnSpc>
              <a:spcBef>
                <a:spcPts val="400"/>
              </a:spcBef>
              <a:spcAft>
                <a:spcPts val="0"/>
              </a:spcAft>
              <a:buSzPts val="1360"/>
              <a:buChar char="▪"/>
              <a:defRPr sz="1600"/>
            </a:lvl5pPr>
            <a:lvl6pPr marL="2743200" lvl="5" indent="-314960" algn="l">
              <a:lnSpc>
                <a:spcPct val="90000"/>
              </a:lnSpc>
              <a:spcBef>
                <a:spcPts val="400"/>
              </a:spcBef>
              <a:spcAft>
                <a:spcPts val="0"/>
              </a:spcAft>
              <a:buSzPts val="1360"/>
              <a:buChar char="▪"/>
              <a:defRPr sz="1600"/>
            </a:lvl6pPr>
            <a:lvl7pPr marL="3200400" lvl="6" indent="-314960" algn="l">
              <a:lnSpc>
                <a:spcPct val="90000"/>
              </a:lnSpc>
              <a:spcBef>
                <a:spcPts val="400"/>
              </a:spcBef>
              <a:spcAft>
                <a:spcPts val="0"/>
              </a:spcAft>
              <a:buSzPts val="1360"/>
              <a:buChar char="▪"/>
              <a:defRPr sz="1600"/>
            </a:lvl7pPr>
            <a:lvl8pPr marL="3657600" lvl="7" indent="-314959" algn="l">
              <a:lnSpc>
                <a:spcPct val="90000"/>
              </a:lnSpc>
              <a:spcBef>
                <a:spcPts val="400"/>
              </a:spcBef>
              <a:spcAft>
                <a:spcPts val="0"/>
              </a:spcAft>
              <a:buSzPts val="1360"/>
              <a:buChar char="▪"/>
              <a:defRPr sz="1600"/>
            </a:lvl8pPr>
            <a:lvl9pPr marL="4114800" lvl="8" indent="-314959" algn="l">
              <a:lnSpc>
                <a:spcPct val="90000"/>
              </a:lnSpc>
              <a:spcBef>
                <a:spcPts val="400"/>
              </a:spcBef>
              <a:spcAft>
                <a:spcPts val="200"/>
              </a:spcAft>
              <a:buSzPts val="1360"/>
              <a:buChar char="▪"/>
              <a:defRPr sz="1600"/>
            </a:lvl9pPr>
          </a:lstStyle>
          <a:p>
            <a:endParaRPr/>
          </a:p>
        </p:txBody>
      </p:sp>
      <p:sp>
        <p:nvSpPr>
          <p:cNvPr id="34" name="Google Shape;34;p9"/>
          <p:cNvSpPr txBox="1">
            <a:spLocks noGrp="1"/>
          </p:cNvSpPr>
          <p:nvPr>
            <p:ph type="body" idx="2"/>
          </p:nvPr>
        </p:nvSpPr>
        <p:spPr>
          <a:xfrm>
            <a:off x="8549640" y="2423160"/>
            <a:ext cx="3200400" cy="329184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90"/>
              <a:buNone/>
              <a:defRPr sz="1400">
                <a:solidFill>
                  <a:srgbClr val="7B3C16"/>
                </a:solidFill>
              </a:defRPr>
            </a:lvl1pPr>
            <a:lvl2pPr marL="914400" lvl="1" indent="-228600" algn="l">
              <a:lnSpc>
                <a:spcPct val="90000"/>
              </a:lnSpc>
              <a:spcBef>
                <a:spcPts val="400"/>
              </a:spcBef>
              <a:spcAft>
                <a:spcPts val="0"/>
              </a:spcAft>
              <a:buSzPts val="1020"/>
              <a:buNone/>
              <a:defRPr sz="1200"/>
            </a:lvl2pPr>
            <a:lvl3pPr marL="1371600" lvl="2" indent="-228600" algn="l">
              <a:lnSpc>
                <a:spcPct val="90000"/>
              </a:lnSpc>
              <a:spcBef>
                <a:spcPts val="400"/>
              </a:spcBef>
              <a:spcAft>
                <a:spcPts val="0"/>
              </a:spcAft>
              <a:buSzPts val="850"/>
              <a:buNone/>
              <a:defRPr sz="1000"/>
            </a:lvl3pPr>
            <a:lvl4pPr marL="1828800" lvl="3" indent="-228600" algn="l">
              <a:lnSpc>
                <a:spcPct val="90000"/>
              </a:lnSpc>
              <a:spcBef>
                <a:spcPts val="400"/>
              </a:spcBef>
              <a:spcAft>
                <a:spcPts val="0"/>
              </a:spcAft>
              <a:buSzPts val="765"/>
              <a:buNone/>
              <a:defRPr sz="900"/>
            </a:lvl4pPr>
            <a:lvl5pPr marL="2286000" lvl="4" indent="-228600" algn="l">
              <a:lnSpc>
                <a:spcPct val="90000"/>
              </a:lnSpc>
              <a:spcBef>
                <a:spcPts val="400"/>
              </a:spcBef>
              <a:spcAft>
                <a:spcPts val="0"/>
              </a:spcAft>
              <a:buSzPts val="765"/>
              <a:buNone/>
              <a:defRPr sz="900"/>
            </a:lvl5pPr>
            <a:lvl6pPr marL="2743200" lvl="5" indent="-228600" algn="l">
              <a:lnSpc>
                <a:spcPct val="90000"/>
              </a:lnSpc>
              <a:spcBef>
                <a:spcPts val="400"/>
              </a:spcBef>
              <a:spcAft>
                <a:spcPts val="0"/>
              </a:spcAft>
              <a:buSzPts val="765"/>
              <a:buNone/>
              <a:defRPr sz="900"/>
            </a:lvl6pPr>
            <a:lvl7pPr marL="3200400" lvl="6" indent="-228600" algn="l">
              <a:lnSpc>
                <a:spcPct val="90000"/>
              </a:lnSpc>
              <a:spcBef>
                <a:spcPts val="400"/>
              </a:spcBef>
              <a:spcAft>
                <a:spcPts val="0"/>
              </a:spcAft>
              <a:buSzPts val="765"/>
              <a:buNone/>
              <a:defRPr sz="900"/>
            </a:lvl7pPr>
            <a:lvl8pPr marL="3657600" lvl="7" indent="-228600" algn="l">
              <a:lnSpc>
                <a:spcPct val="90000"/>
              </a:lnSpc>
              <a:spcBef>
                <a:spcPts val="400"/>
              </a:spcBef>
              <a:spcAft>
                <a:spcPts val="0"/>
              </a:spcAft>
              <a:buSzPts val="765"/>
              <a:buNone/>
              <a:defRPr sz="900"/>
            </a:lvl8pPr>
            <a:lvl9pPr marL="4114800" lvl="8" indent="-228600" algn="l">
              <a:lnSpc>
                <a:spcPct val="90000"/>
              </a:lnSpc>
              <a:spcBef>
                <a:spcPts val="400"/>
              </a:spcBef>
              <a:spcAft>
                <a:spcPts val="200"/>
              </a:spcAft>
              <a:buSzPts val="765"/>
              <a:buNone/>
              <a:defRPr sz="900"/>
            </a:lvl9pPr>
          </a:lstStyle>
          <a:p>
            <a:endParaRPr/>
          </a:p>
        </p:txBody>
      </p:sp>
      <p:sp>
        <p:nvSpPr>
          <p:cNvPr id="35" name="Google Shape;35;p9"/>
          <p:cNvSpPr txBox="1">
            <a:spLocks noGrp="1"/>
          </p:cNvSpPr>
          <p:nvPr>
            <p:ph type="dt" idx="10"/>
          </p:nvPr>
        </p:nvSpPr>
        <p:spPr>
          <a:xfrm>
            <a:off x="7964424" y="6272784"/>
            <a:ext cx="327355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9"/>
          <p:cNvSpPr txBox="1">
            <a:spLocks noGrp="1"/>
          </p:cNvSpPr>
          <p:nvPr>
            <p:ph type="ftr" idx="11"/>
          </p:nvPr>
        </p:nvSpPr>
        <p:spPr>
          <a:xfrm>
            <a:off x="1088136" y="6272784"/>
            <a:ext cx="632764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37" name="Google Shape;37;p9"/>
          <p:cNvGrpSpPr/>
          <p:nvPr/>
        </p:nvGrpSpPr>
        <p:grpSpPr>
          <a:xfrm>
            <a:off x="11401725" y="6229681"/>
            <a:ext cx="457200" cy="457200"/>
            <a:chOff x="11361456" y="6195813"/>
            <a:chExt cx="548640" cy="548640"/>
          </a:xfrm>
        </p:grpSpPr>
        <p:sp>
          <p:nvSpPr>
            <p:cNvPr id="38" name="Google Shape;38;p9"/>
            <p:cNvSpPr/>
            <p:nvPr/>
          </p:nvSpPr>
          <p:spPr>
            <a:xfrm>
              <a:off x="11361456" y="6195813"/>
              <a:ext cx="548640" cy="548640"/>
            </a:xfrm>
            <a:prstGeom prst="ellipse">
              <a:avLst/>
            </a:prstGeom>
            <a:blipFill rotWithShape="1">
              <a:blip r:embed="rId3">
                <a:alphaModFix/>
              </a:blip>
              <a:tile tx="50800" ty="0" sx="85000" sy="85000" flip="none" algn="tl"/>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9"/>
            <p:cNvSpPr/>
            <p:nvPr/>
          </p:nvSpPr>
          <p:spPr>
            <a:xfrm>
              <a:off x="11396488" y="6230844"/>
              <a:ext cx="478576" cy="478578"/>
            </a:xfrm>
            <a:prstGeom prst="ellipse">
              <a:avLst/>
            </a:prstGeom>
            <a:noFill/>
            <a:ln w="127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9"/>
          <p:cNvSpPr txBox="1">
            <a:spLocks noGrp="1"/>
          </p:cNvSpPr>
          <p:nvPr>
            <p:ph type="sldNum" idx="12"/>
          </p:nvPr>
        </p:nvSpPr>
        <p:spPr>
          <a:xfrm>
            <a:off x="11311128" y="6272784"/>
            <a:ext cx="64008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1"/>
        <p:cNvGrpSpPr/>
        <p:nvPr/>
      </p:nvGrpSpPr>
      <p:grpSpPr>
        <a:xfrm>
          <a:off x="0" y="0"/>
          <a:ext cx="0" cy="0"/>
          <a:chOff x="0" y="0"/>
          <a:chExt cx="0" cy="0"/>
        </a:xfrm>
      </p:grpSpPr>
      <p:sp>
        <p:nvSpPr>
          <p:cNvPr id="42" name="Google Shape;42;p10"/>
          <p:cNvSpPr txBox="1">
            <a:spLocks noGrp="1"/>
          </p:cNvSpPr>
          <p:nvPr>
            <p:ph type="title"/>
          </p:nvPr>
        </p:nvSpPr>
        <p:spPr>
          <a:xfrm>
            <a:off x="1069848" y="484632"/>
            <a:ext cx="10058400" cy="160934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10"/>
          <p:cNvSpPr txBox="1">
            <a:spLocks noGrp="1"/>
          </p:cNvSpPr>
          <p:nvPr>
            <p:ph type="dt" idx="10"/>
          </p:nvPr>
        </p:nvSpPr>
        <p:spPr>
          <a:xfrm>
            <a:off x="7964424" y="6272784"/>
            <a:ext cx="327355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0"/>
          <p:cNvSpPr txBox="1">
            <a:spLocks noGrp="1"/>
          </p:cNvSpPr>
          <p:nvPr>
            <p:ph type="ftr" idx="11"/>
          </p:nvPr>
        </p:nvSpPr>
        <p:spPr>
          <a:xfrm>
            <a:off x="1088136" y="6272784"/>
            <a:ext cx="632764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0"/>
          <p:cNvSpPr txBox="1">
            <a:spLocks noGrp="1"/>
          </p:cNvSpPr>
          <p:nvPr>
            <p:ph type="sldNum" idx="12"/>
          </p:nvPr>
        </p:nvSpPr>
        <p:spPr>
          <a:xfrm>
            <a:off x="11311128" y="6272784"/>
            <a:ext cx="64008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6"/>
        <p:cNvGrpSpPr/>
        <p:nvPr/>
      </p:nvGrpSpPr>
      <p:grpSpPr>
        <a:xfrm>
          <a:off x="0" y="0"/>
          <a:ext cx="0" cy="0"/>
          <a:chOff x="0" y="0"/>
          <a:chExt cx="0" cy="0"/>
        </a:xfrm>
      </p:grpSpPr>
      <p:sp>
        <p:nvSpPr>
          <p:cNvPr id="47" name="Google Shape;47;p11"/>
          <p:cNvSpPr txBox="1">
            <a:spLocks noGrp="1"/>
          </p:cNvSpPr>
          <p:nvPr>
            <p:ph type="title"/>
          </p:nvPr>
        </p:nvSpPr>
        <p:spPr>
          <a:xfrm>
            <a:off x="1069848" y="484632"/>
            <a:ext cx="10058400" cy="160934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11"/>
          <p:cNvSpPr txBox="1">
            <a:spLocks noGrp="1"/>
          </p:cNvSpPr>
          <p:nvPr>
            <p:ph type="body" idx="1"/>
          </p:nvPr>
        </p:nvSpPr>
        <p:spPr>
          <a:xfrm>
            <a:off x="1069848" y="2121408"/>
            <a:ext cx="10058400" cy="4050792"/>
          </a:xfrm>
          <a:prstGeom prst="rect">
            <a:avLst/>
          </a:prstGeom>
          <a:noFill/>
          <a:ln>
            <a:noFill/>
          </a:ln>
        </p:spPr>
        <p:txBody>
          <a:bodyPr spcFirstLastPara="1" wrap="square" lIns="91425" tIns="45700" rIns="91425" bIns="45700" anchor="t" anchorCtr="0">
            <a:normAutofit/>
          </a:bodyPr>
          <a:lstStyle>
            <a:lvl1pPr marL="457200" lvl="0" indent="-325755" algn="l">
              <a:lnSpc>
                <a:spcPct val="90000"/>
              </a:lnSpc>
              <a:spcBef>
                <a:spcPts val="1200"/>
              </a:spcBef>
              <a:spcAft>
                <a:spcPts val="0"/>
              </a:spcAft>
              <a:buSzPts val="1530"/>
              <a:buChar char="▪"/>
              <a:defRPr/>
            </a:lvl1pPr>
            <a:lvl2pPr marL="914400" lvl="1" indent="-325755" algn="l">
              <a:lnSpc>
                <a:spcPct val="90000"/>
              </a:lnSpc>
              <a:spcBef>
                <a:spcPts val="400"/>
              </a:spcBef>
              <a:spcAft>
                <a:spcPts val="0"/>
              </a:spcAft>
              <a:buSzPts val="1530"/>
              <a:buChar char="▪"/>
              <a:defRPr/>
            </a:lvl2pPr>
            <a:lvl3pPr marL="1371600" lvl="2" indent="-325755" algn="l">
              <a:lnSpc>
                <a:spcPct val="90000"/>
              </a:lnSpc>
              <a:spcBef>
                <a:spcPts val="400"/>
              </a:spcBef>
              <a:spcAft>
                <a:spcPts val="0"/>
              </a:spcAft>
              <a:buSzPts val="1530"/>
              <a:buChar char="▪"/>
              <a:defRPr/>
            </a:lvl3pPr>
            <a:lvl4pPr marL="1828800" lvl="3" indent="-325755" algn="l">
              <a:lnSpc>
                <a:spcPct val="90000"/>
              </a:lnSpc>
              <a:spcBef>
                <a:spcPts val="400"/>
              </a:spcBef>
              <a:spcAft>
                <a:spcPts val="0"/>
              </a:spcAft>
              <a:buSzPts val="1530"/>
              <a:buChar char="▪"/>
              <a:defRPr/>
            </a:lvl4pPr>
            <a:lvl5pPr marL="2286000" lvl="4" indent="-325754" algn="l">
              <a:lnSpc>
                <a:spcPct val="90000"/>
              </a:lnSpc>
              <a:spcBef>
                <a:spcPts val="400"/>
              </a:spcBef>
              <a:spcAft>
                <a:spcPts val="0"/>
              </a:spcAft>
              <a:buSzPts val="1530"/>
              <a:buChar char="▪"/>
              <a:defRPr/>
            </a:lvl5pPr>
            <a:lvl6pPr marL="2743200" lvl="5" indent="-325754" algn="l">
              <a:lnSpc>
                <a:spcPct val="90000"/>
              </a:lnSpc>
              <a:spcBef>
                <a:spcPts val="400"/>
              </a:spcBef>
              <a:spcAft>
                <a:spcPts val="0"/>
              </a:spcAft>
              <a:buSzPts val="1530"/>
              <a:buChar char="▪"/>
              <a:defRPr/>
            </a:lvl6pPr>
            <a:lvl7pPr marL="3200400" lvl="6" indent="-325754" algn="l">
              <a:lnSpc>
                <a:spcPct val="90000"/>
              </a:lnSpc>
              <a:spcBef>
                <a:spcPts val="400"/>
              </a:spcBef>
              <a:spcAft>
                <a:spcPts val="0"/>
              </a:spcAft>
              <a:buSzPts val="1530"/>
              <a:buChar char="▪"/>
              <a:defRPr/>
            </a:lvl7pPr>
            <a:lvl8pPr marL="3657600" lvl="7" indent="-325754" algn="l">
              <a:lnSpc>
                <a:spcPct val="90000"/>
              </a:lnSpc>
              <a:spcBef>
                <a:spcPts val="400"/>
              </a:spcBef>
              <a:spcAft>
                <a:spcPts val="0"/>
              </a:spcAft>
              <a:buSzPts val="1530"/>
              <a:buChar char="▪"/>
              <a:defRPr/>
            </a:lvl8pPr>
            <a:lvl9pPr marL="4114800" lvl="8" indent="-325754" algn="l">
              <a:lnSpc>
                <a:spcPct val="90000"/>
              </a:lnSpc>
              <a:spcBef>
                <a:spcPts val="400"/>
              </a:spcBef>
              <a:spcAft>
                <a:spcPts val="200"/>
              </a:spcAft>
              <a:buSzPts val="1530"/>
              <a:buChar char="▪"/>
              <a:defRPr/>
            </a:lvl9pPr>
          </a:lstStyle>
          <a:p>
            <a:endParaRPr/>
          </a:p>
        </p:txBody>
      </p:sp>
      <p:sp>
        <p:nvSpPr>
          <p:cNvPr id="49" name="Google Shape;49;p11"/>
          <p:cNvSpPr txBox="1">
            <a:spLocks noGrp="1"/>
          </p:cNvSpPr>
          <p:nvPr>
            <p:ph type="dt" idx="10"/>
          </p:nvPr>
        </p:nvSpPr>
        <p:spPr>
          <a:xfrm>
            <a:off x="7964424" y="6272784"/>
            <a:ext cx="327355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1"/>
          <p:cNvSpPr txBox="1">
            <a:spLocks noGrp="1"/>
          </p:cNvSpPr>
          <p:nvPr>
            <p:ph type="ftr" idx="11"/>
          </p:nvPr>
        </p:nvSpPr>
        <p:spPr>
          <a:xfrm>
            <a:off x="1088136" y="6272784"/>
            <a:ext cx="632764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1"/>
          <p:cNvSpPr txBox="1">
            <a:spLocks noGrp="1"/>
          </p:cNvSpPr>
          <p:nvPr>
            <p:ph type="sldNum" idx="12"/>
          </p:nvPr>
        </p:nvSpPr>
        <p:spPr>
          <a:xfrm>
            <a:off x="11311128" y="6272784"/>
            <a:ext cx="64008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52"/>
        <p:cNvGrpSpPr/>
        <p:nvPr/>
      </p:nvGrpSpPr>
      <p:grpSpPr>
        <a:xfrm>
          <a:off x="0" y="0"/>
          <a:ext cx="0" cy="0"/>
          <a:chOff x="0" y="0"/>
          <a:chExt cx="0" cy="0"/>
        </a:xfrm>
      </p:grpSpPr>
      <p:sp>
        <p:nvSpPr>
          <p:cNvPr id="53" name="Google Shape;53;p12"/>
          <p:cNvSpPr/>
          <p:nvPr/>
        </p:nvSpPr>
        <p:spPr>
          <a:xfrm>
            <a:off x="0" y="4917989"/>
            <a:ext cx="12192000" cy="1940010"/>
          </a:xfrm>
          <a:prstGeom prst="rect">
            <a:avLst/>
          </a:prstGeom>
          <a:blipFill rotWithShape="1">
            <a:blip r:embed="rId2">
              <a:alphaModFix amt="80000"/>
            </a:blip>
            <a:tile tx="0" ty="-704850" sx="92000" sy="89000" flip="xy" algn="ctr"/>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2"/>
          <p:cNvSpPr txBox="1">
            <a:spLocks noGrp="1"/>
          </p:cNvSpPr>
          <p:nvPr>
            <p:ph type="title"/>
          </p:nvPr>
        </p:nvSpPr>
        <p:spPr>
          <a:xfrm>
            <a:off x="2167128" y="1225296"/>
            <a:ext cx="9281160" cy="3520440"/>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SzPts val="7200"/>
              <a:buFont typeface="Century Gothic"/>
              <a:buNone/>
              <a:defRPr sz="72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12"/>
          <p:cNvSpPr txBox="1">
            <a:spLocks noGrp="1"/>
          </p:cNvSpPr>
          <p:nvPr>
            <p:ph type="body" idx="1"/>
          </p:nvPr>
        </p:nvSpPr>
        <p:spPr>
          <a:xfrm>
            <a:off x="2165774" y="5020056"/>
            <a:ext cx="9052560" cy="10668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700"/>
              <a:buNone/>
              <a:defRPr sz="2000" b="1">
                <a:solidFill>
                  <a:srgbClr val="7B3C16"/>
                </a:solidFill>
              </a:defRPr>
            </a:lvl1pPr>
            <a:lvl2pPr marL="914400" lvl="1" indent="-228600" algn="l">
              <a:lnSpc>
                <a:spcPct val="90000"/>
              </a:lnSpc>
              <a:spcBef>
                <a:spcPts val="400"/>
              </a:spcBef>
              <a:spcAft>
                <a:spcPts val="0"/>
              </a:spcAft>
              <a:buSzPts val="1530"/>
              <a:buNone/>
              <a:defRPr sz="1800">
                <a:solidFill>
                  <a:schemeClr val="lt1"/>
                </a:solidFill>
              </a:defRPr>
            </a:lvl2pPr>
            <a:lvl3pPr marL="1371600" lvl="2" indent="-228600" algn="l">
              <a:lnSpc>
                <a:spcPct val="90000"/>
              </a:lnSpc>
              <a:spcBef>
                <a:spcPts val="400"/>
              </a:spcBef>
              <a:spcAft>
                <a:spcPts val="0"/>
              </a:spcAft>
              <a:buSzPts val="1360"/>
              <a:buNone/>
              <a:defRPr sz="1600">
                <a:solidFill>
                  <a:schemeClr val="lt1"/>
                </a:solidFill>
              </a:defRPr>
            </a:lvl3pPr>
            <a:lvl4pPr marL="1828800" lvl="3" indent="-228600" algn="l">
              <a:lnSpc>
                <a:spcPct val="90000"/>
              </a:lnSpc>
              <a:spcBef>
                <a:spcPts val="400"/>
              </a:spcBef>
              <a:spcAft>
                <a:spcPts val="0"/>
              </a:spcAft>
              <a:buSzPts val="1190"/>
              <a:buNone/>
              <a:defRPr sz="1400">
                <a:solidFill>
                  <a:schemeClr val="lt1"/>
                </a:solidFill>
              </a:defRPr>
            </a:lvl4pPr>
            <a:lvl5pPr marL="2286000" lvl="4" indent="-228600" algn="l">
              <a:lnSpc>
                <a:spcPct val="90000"/>
              </a:lnSpc>
              <a:spcBef>
                <a:spcPts val="400"/>
              </a:spcBef>
              <a:spcAft>
                <a:spcPts val="0"/>
              </a:spcAft>
              <a:buSzPts val="1190"/>
              <a:buNone/>
              <a:defRPr sz="1400">
                <a:solidFill>
                  <a:schemeClr val="lt1"/>
                </a:solidFill>
              </a:defRPr>
            </a:lvl5pPr>
            <a:lvl6pPr marL="2743200" lvl="5" indent="-228600" algn="l">
              <a:lnSpc>
                <a:spcPct val="90000"/>
              </a:lnSpc>
              <a:spcBef>
                <a:spcPts val="400"/>
              </a:spcBef>
              <a:spcAft>
                <a:spcPts val="0"/>
              </a:spcAft>
              <a:buSzPts val="1190"/>
              <a:buNone/>
              <a:defRPr sz="1400">
                <a:solidFill>
                  <a:schemeClr val="lt1"/>
                </a:solidFill>
              </a:defRPr>
            </a:lvl6pPr>
            <a:lvl7pPr marL="3200400" lvl="6" indent="-228600" algn="l">
              <a:lnSpc>
                <a:spcPct val="90000"/>
              </a:lnSpc>
              <a:spcBef>
                <a:spcPts val="400"/>
              </a:spcBef>
              <a:spcAft>
                <a:spcPts val="0"/>
              </a:spcAft>
              <a:buSzPts val="1190"/>
              <a:buNone/>
              <a:defRPr sz="1400">
                <a:solidFill>
                  <a:schemeClr val="lt1"/>
                </a:solidFill>
              </a:defRPr>
            </a:lvl7pPr>
            <a:lvl8pPr marL="3657600" lvl="7" indent="-228600" algn="l">
              <a:lnSpc>
                <a:spcPct val="90000"/>
              </a:lnSpc>
              <a:spcBef>
                <a:spcPts val="400"/>
              </a:spcBef>
              <a:spcAft>
                <a:spcPts val="0"/>
              </a:spcAft>
              <a:buSzPts val="1190"/>
              <a:buNone/>
              <a:defRPr sz="1400">
                <a:solidFill>
                  <a:schemeClr val="lt1"/>
                </a:solidFill>
              </a:defRPr>
            </a:lvl8pPr>
            <a:lvl9pPr marL="4114800" lvl="8" indent="-228600" algn="l">
              <a:lnSpc>
                <a:spcPct val="90000"/>
              </a:lnSpc>
              <a:spcBef>
                <a:spcPts val="400"/>
              </a:spcBef>
              <a:spcAft>
                <a:spcPts val="200"/>
              </a:spcAft>
              <a:buSzPts val="1190"/>
              <a:buNone/>
              <a:defRPr sz="1400">
                <a:solidFill>
                  <a:schemeClr val="lt1"/>
                </a:solidFill>
              </a:defRPr>
            </a:lvl9pPr>
          </a:lstStyle>
          <a:p>
            <a:endParaRPr/>
          </a:p>
        </p:txBody>
      </p:sp>
      <p:sp>
        <p:nvSpPr>
          <p:cNvPr id="56" name="Google Shape;56;p12"/>
          <p:cNvSpPr txBox="1">
            <a:spLocks noGrp="1"/>
          </p:cNvSpPr>
          <p:nvPr>
            <p:ph type="dt" idx="10"/>
          </p:nvPr>
        </p:nvSpPr>
        <p:spPr>
          <a:xfrm>
            <a:off x="8593667" y="6272784"/>
            <a:ext cx="264430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7B3C1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2"/>
          <p:cNvSpPr txBox="1">
            <a:spLocks noGrp="1"/>
          </p:cNvSpPr>
          <p:nvPr>
            <p:ph type="ftr" idx="11"/>
          </p:nvPr>
        </p:nvSpPr>
        <p:spPr>
          <a:xfrm>
            <a:off x="2182708" y="6272784"/>
            <a:ext cx="632764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7B3C1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58" name="Google Shape;58;p12"/>
          <p:cNvGrpSpPr/>
          <p:nvPr/>
        </p:nvGrpSpPr>
        <p:grpSpPr>
          <a:xfrm>
            <a:off x="897399" y="2325848"/>
            <a:ext cx="1080904" cy="1080902"/>
            <a:chOff x="9685338" y="4460675"/>
            <a:chExt cx="1080904" cy="1080902"/>
          </a:xfrm>
        </p:grpSpPr>
        <p:sp>
          <p:nvSpPr>
            <p:cNvPr id="59" name="Google Shape;59;p12"/>
            <p:cNvSpPr/>
            <p:nvPr/>
          </p:nvSpPr>
          <p:spPr>
            <a:xfrm>
              <a:off x="9685338" y="4460675"/>
              <a:ext cx="1080904" cy="1080902"/>
            </a:xfrm>
            <a:prstGeom prst="ellipse">
              <a:avLst/>
            </a:prstGeom>
            <a:blipFill rotWithShape="1">
              <a:blip r:embed="rId3">
                <a:alphaModFix/>
              </a:blip>
              <a:tile tx="0" ty="0" sx="85000" sy="85000" flip="none" algn="tl"/>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2"/>
            <p:cNvSpPr/>
            <p:nvPr/>
          </p:nvSpPr>
          <p:spPr>
            <a:xfrm>
              <a:off x="9793429" y="4568765"/>
              <a:ext cx="864723" cy="864722"/>
            </a:xfrm>
            <a:prstGeom prst="ellipse">
              <a:avLst/>
            </a:prstGeom>
            <a:noFill/>
            <a:ln w="254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12"/>
          <p:cNvSpPr txBox="1">
            <a:spLocks noGrp="1"/>
          </p:cNvSpPr>
          <p:nvPr>
            <p:ph type="sldNum" idx="12"/>
          </p:nvPr>
        </p:nvSpPr>
        <p:spPr>
          <a:xfrm>
            <a:off x="843702" y="2506133"/>
            <a:ext cx="1188298" cy="720332"/>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2800" b="1" i="0" u="none" strike="noStrike" cap="none">
                <a:solidFill>
                  <a:srgbClr val="FFFFFF"/>
                </a:solidFill>
                <a:latin typeface="Century Gothic"/>
                <a:ea typeface="Century Gothic"/>
                <a:cs typeface="Century Gothic"/>
                <a:sym typeface="Century Gothic"/>
              </a:defRPr>
            </a:lvl1pPr>
            <a:lvl2pPr marL="0" lvl="1" indent="0" algn="ctr">
              <a:spcBef>
                <a:spcPts val="0"/>
              </a:spcBef>
              <a:buNone/>
              <a:defRPr sz="2800" b="1" i="0" u="none" strike="noStrike" cap="none">
                <a:solidFill>
                  <a:srgbClr val="FFFFFF"/>
                </a:solidFill>
                <a:latin typeface="Century Gothic"/>
                <a:ea typeface="Century Gothic"/>
                <a:cs typeface="Century Gothic"/>
                <a:sym typeface="Century Gothic"/>
              </a:defRPr>
            </a:lvl2pPr>
            <a:lvl3pPr marL="0" lvl="2" indent="0" algn="ctr">
              <a:spcBef>
                <a:spcPts val="0"/>
              </a:spcBef>
              <a:buNone/>
              <a:defRPr sz="2800" b="1" i="0" u="none" strike="noStrike" cap="none">
                <a:solidFill>
                  <a:srgbClr val="FFFFFF"/>
                </a:solidFill>
                <a:latin typeface="Century Gothic"/>
                <a:ea typeface="Century Gothic"/>
                <a:cs typeface="Century Gothic"/>
                <a:sym typeface="Century Gothic"/>
              </a:defRPr>
            </a:lvl3pPr>
            <a:lvl4pPr marL="0" lvl="3" indent="0" algn="ctr">
              <a:spcBef>
                <a:spcPts val="0"/>
              </a:spcBef>
              <a:buNone/>
              <a:defRPr sz="2800" b="1" i="0" u="none" strike="noStrike" cap="none">
                <a:solidFill>
                  <a:srgbClr val="FFFFFF"/>
                </a:solidFill>
                <a:latin typeface="Century Gothic"/>
                <a:ea typeface="Century Gothic"/>
                <a:cs typeface="Century Gothic"/>
                <a:sym typeface="Century Gothic"/>
              </a:defRPr>
            </a:lvl4pPr>
            <a:lvl5pPr marL="0" lvl="4" indent="0" algn="ctr">
              <a:spcBef>
                <a:spcPts val="0"/>
              </a:spcBef>
              <a:buNone/>
              <a:defRPr sz="2800" b="1" i="0" u="none" strike="noStrike" cap="none">
                <a:solidFill>
                  <a:srgbClr val="FFFFFF"/>
                </a:solidFill>
                <a:latin typeface="Century Gothic"/>
                <a:ea typeface="Century Gothic"/>
                <a:cs typeface="Century Gothic"/>
                <a:sym typeface="Century Gothic"/>
              </a:defRPr>
            </a:lvl5pPr>
            <a:lvl6pPr marL="0" lvl="5" indent="0" algn="ctr">
              <a:spcBef>
                <a:spcPts val="0"/>
              </a:spcBef>
              <a:buNone/>
              <a:defRPr sz="2800" b="1" i="0" u="none" strike="noStrike" cap="none">
                <a:solidFill>
                  <a:srgbClr val="FFFFFF"/>
                </a:solidFill>
                <a:latin typeface="Century Gothic"/>
                <a:ea typeface="Century Gothic"/>
                <a:cs typeface="Century Gothic"/>
                <a:sym typeface="Century Gothic"/>
              </a:defRPr>
            </a:lvl6pPr>
            <a:lvl7pPr marL="0" lvl="6" indent="0" algn="ctr">
              <a:spcBef>
                <a:spcPts val="0"/>
              </a:spcBef>
              <a:buNone/>
              <a:defRPr sz="2800" b="1" i="0" u="none" strike="noStrike" cap="none">
                <a:solidFill>
                  <a:srgbClr val="FFFFFF"/>
                </a:solidFill>
                <a:latin typeface="Century Gothic"/>
                <a:ea typeface="Century Gothic"/>
                <a:cs typeface="Century Gothic"/>
                <a:sym typeface="Century Gothic"/>
              </a:defRPr>
            </a:lvl7pPr>
            <a:lvl8pPr marL="0" lvl="7" indent="0" algn="ctr">
              <a:spcBef>
                <a:spcPts val="0"/>
              </a:spcBef>
              <a:buNone/>
              <a:defRPr sz="2800" b="1" i="0" u="none" strike="noStrike" cap="none">
                <a:solidFill>
                  <a:srgbClr val="FFFFFF"/>
                </a:solidFill>
                <a:latin typeface="Century Gothic"/>
                <a:ea typeface="Century Gothic"/>
                <a:cs typeface="Century Gothic"/>
                <a:sym typeface="Century Gothic"/>
              </a:defRPr>
            </a:lvl8pPr>
            <a:lvl9pPr marL="0" lvl="8" indent="0" algn="ctr">
              <a:spcBef>
                <a:spcPts val="0"/>
              </a:spcBef>
              <a:buNone/>
              <a:defRPr sz="2800" b="1" i="0" u="none" strike="noStrike" cap="none">
                <a:solidFill>
                  <a:srgbClr val="FFFFFF"/>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2"/>
        <p:cNvGrpSpPr/>
        <p:nvPr/>
      </p:nvGrpSpPr>
      <p:grpSpPr>
        <a:xfrm>
          <a:off x="0" y="0"/>
          <a:ext cx="0" cy="0"/>
          <a:chOff x="0" y="0"/>
          <a:chExt cx="0" cy="0"/>
        </a:xfrm>
      </p:grpSpPr>
      <p:sp>
        <p:nvSpPr>
          <p:cNvPr id="63" name="Google Shape;63;p13"/>
          <p:cNvSpPr txBox="1">
            <a:spLocks noGrp="1"/>
          </p:cNvSpPr>
          <p:nvPr>
            <p:ph type="title"/>
          </p:nvPr>
        </p:nvSpPr>
        <p:spPr>
          <a:xfrm>
            <a:off x="1069848" y="484632"/>
            <a:ext cx="10058400" cy="160934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13"/>
          <p:cNvSpPr txBox="1">
            <a:spLocks noGrp="1"/>
          </p:cNvSpPr>
          <p:nvPr>
            <p:ph type="body" idx="1"/>
          </p:nvPr>
        </p:nvSpPr>
        <p:spPr>
          <a:xfrm>
            <a:off x="1069848" y="2194560"/>
            <a:ext cx="4754880" cy="3977640"/>
          </a:xfrm>
          <a:prstGeom prst="rect">
            <a:avLst/>
          </a:prstGeom>
          <a:noFill/>
          <a:ln>
            <a:noFill/>
          </a:ln>
        </p:spPr>
        <p:txBody>
          <a:bodyPr spcFirstLastPara="1" wrap="square" lIns="91425" tIns="45700" rIns="91425" bIns="45700" anchor="t" anchorCtr="0">
            <a:normAutofit/>
          </a:bodyPr>
          <a:lstStyle>
            <a:lvl1pPr marL="457200" lvl="0" indent="-336550" algn="l">
              <a:lnSpc>
                <a:spcPct val="90000"/>
              </a:lnSpc>
              <a:spcBef>
                <a:spcPts val="1200"/>
              </a:spcBef>
              <a:spcAft>
                <a:spcPts val="0"/>
              </a:spcAft>
              <a:buSzPts val="1700"/>
              <a:buChar char="▪"/>
              <a:defRPr sz="2000"/>
            </a:lvl1pPr>
            <a:lvl2pPr marL="914400" lvl="1" indent="-325755" algn="l">
              <a:lnSpc>
                <a:spcPct val="90000"/>
              </a:lnSpc>
              <a:spcBef>
                <a:spcPts val="400"/>
              </a:spcBef>
              <a:spcAft>
                <a:spcPts val="0"/>
              </a:spcAft>
              <a:buSzPts val="1530"/>
              <a:buChar char="▪"/>
              <a:defRPr sz="1800"/>
            </a:lvl2pPr>
            <a:lvl3pPr marL="1371600" lvl="2" indent="-314960" algn="l">
              <a:lnSpc>
                <a:spcPct val="90000"/>
              </a:lnSpc>
              <a:spcBef>
                <a:spcPts val="400"/>
              </a:spcBef>
              <a:spcAft>
                <a:spcPts val="0"/>
              </a:spcAft>
              <a:buSzPts val="1360"/>
              <a:buChar char="▪"/>
              <a:defRPr sz="1600"/>
            </a:lvl3pPr>
            <a:lvl4pPr marL="1828800" lvl="3" indent="-314960" algn="l">
              <a:lnSpc>
                <a:spcPct val="90000"/>
              </a:lnSpc>
              <a:spcBef>
                <a:spcPts val="400"/>
              </a:spcBef>
              <a:spcAft>
                <a:spcPts val="0"/>
              </a:spcAft>
              <a:buSzPts val="1360"/>
              <a:buChar char="▪"/>
              <a:defRPr sz="1600"/>
            </a:lvl4pPr>
            <a:lvl5pPr marL="2286000" lvl="4" indent="-314960" algn="l">
              <a:lnSpc>
                <a:spcPct val="90000"/>
              </a:lnSpc>
              <a:spcBef>
                <a:spcPts val="400"/>
              </a:spcBef>
              <a:spcAft>
                <a:spcPts val="0"/>
              </a:spcAft>
              <a:buSzPts val="1360"/>
              <a:buChar char="▪"/>
              <a:defRPr sz="1600"/>
            </a:lvl5pPr>
            <a:lvl6pPr marL="2743200" lvl="5" indent="-314960" algn="l">
              <a:lnSpc>
                <a:spcPct val="90000"/>
              </a:lnSpc>
              <a:spcBef>
                <a:spcPts val="400"/>
              </a:spcBef>
              <a:spcAft>
                <a:spcPts val="0"/>
              </a:spcAft>
              <a:buSzPts val="1360"/>
              <a:buChar char="▪"/>
              <a:defRPr sz="1600"/>
            </a:lvl6pPr>
            <a:lvl7pPr marL="3200400" lvl="6" indent="-314960" algn="l">
              <a:lnSpc>
                <a:spcPct val="90000"/>
              </a:lnSpc>
              <a:spcBef>
                <a:spcPts val="400"/>
              </a:spcBef>
              <a:spcAft>
                <a:spcPts val="0"/>
              </a:spcAft>
              <a:buSzPts val="1360"/>
              <a:buChar char="▪"/>
              <a:defRPr sz="1600"/>
            </a:lvl7pPr>
            <a:lvl8pPr marL="3657600" lvl="7" indent="-314959" algn="l">
              <a:lnSpc>
                <a:spcPct val="90000"/>
              </a:lnSpc>
              <a:spcBef>
                <a:spcPts val="400"/>
              </a:spcBef>
              <a:spcAft>
                <a:spcPts val="0"/>
              </a:spcAft>
              <a:buSzPts val="1360"/>
              <a:buChar char="▪"/>
              <a:defRPr sz="1600"/>
            </a:lvl8pPr>
            <a:lvl9pPr marL="4114800" lvl="8" indent="-314959" algn="l">
              <a:lnSpc>
                <a:spcPct val="90000"/>
              </a:lnSpc>
              <a:spcBef>
                <a:spcPts val="400"/>
              </a:spcBef>
              <a:spcAft>
                <a:spcPts val="200"/>
              </a:spcAft>
              <a:buSzPts val="1360"/>
              <a:buChar char="▪"/>
              <a:defRPr sz="1600"/>
            </a:lvl9pPr>
          </a:lstStyle>
          <a:p>
            <a:endParaRPr/>
          </a:p>
        </p:txBody>
      </p:sp>
      <p:sp>
        <p:nvSpPr>
          <p:cNvPr id="65" name="Google Shape;65;p13"/>
          <p:cNvSpPr txBox="1">
            <a:spLocks noGrp="1"/>
          </p:cNvSpPr>
          <p:nvPr>
            <p:ph type="body" idx="2"/>
          </p:nvPr>
        </p:nvSpPr>
        <p:spPr>
          <a:xfrm>
            <a:off x="6364224" y="2194560"/>
            <a:ext cx="4754880" cy="3977640"/>
          </a:xfrm>
          <a:prstGeom prst="rect">
            <a:avLst/>
          </a:prstGeom>
          <a:noFill/>
          <a:ln>
            <a:noFill/>
          </a:ln>
        </p:spPr>
        <p:txBody>
          <a:bodyPr spcFirstLastPara="1" wrap="square" lIns="91425" tIns="45700" rIns="91425" bIns="45700" anchor="t" anchorCtr="0">
            <a:normAutofit/>
          </a:bodyPr>
          <a:lstStyle>
            <a:lvl1pPr marL="457200" lvl="0" indent="-336550" algn="l">
              <a:lnSpc>
                <a:spcPct val="90000"/>
              </a:lnSpc>
              <a:spcBef>
                <a:spcPts val="1200"/>
              </a:spcBef>
              <a:spcAft>
                <a:spcPts val="0"/>
              </a:spcAft>
              <a:buSzPts val="1700"/>
              <a:buChar char="▪"/>
              <a:defRPr sz="2000"/>
            </a:lvl1pPr>
            <a:lvl2pPr marL="914400" lvl="1" indent="-325755" algn="l">
              <a:lnSpc>
                <a:spcPct val="90000"/>
              </a:lnSpc>
              <a:spcBef>
                <a:spcPts val="400"/>
              </a:spcBef>
              <a:spcAft>
                <a:spcPts val="0"/>
              </a:spcAft>
              <a:buSzPts val="1530"/>
              <a:buChar char="▪"/>
              <a:defRPr sz="1800"/>
            </a:lvl2pPr>
            <a:lvl3pPr marL="1371600" lvl="2" indent="-314960" algn="l">
              <a:lnSpc>
                <a:spcPct val="90000"/>
              </a:lnSpc>
              <a:spcBef>
                <a:spcPts val="400"/>
              </a:spcBef>
              <a:spcAft>
                <a:spcPts val="0"/>
              </a:spcAft>
              <a:buSzPts val="1360"/>
              <a:buChar char="▪"/>
              <a:defRPr sz="1600"/>
            </a:lvl3pPr>
            <a:lvl4pPr marL="1828800" lvl="3" indent="-314960" algn="l">
              <a:lnSpc>
                <a:spcPct val="90000"/>
              </a:lnSpc>
              <a:spcBef>
                <a:spcPts val="400"/>
              </a:spcBef>
              <a:spcAft>
                <a:spcPts val="0"/>
              </a:spcAft>
              <a:buSzPts val="1360"/>
              <a:buChar char="▪"/>
              <a:defRPr sz="1600"/>
            </a:lvl4pPr>
            <a:lvl5pPr marL="2286000" lvl="4" indent="-314960" algn="l">
              <a:lnSpc>
                <a:spcPct val="90000"/>
              </a:lnSpc>
              <a:spcBef>
                <a:spcPts val="400"/>
              </a:spcBef>
              <a:spcAft>
                <a:spcPts val="0"/>
              </a:spcAft>
              <a:buSzPts val="1360"/>
              <a:buChar char="▪"/>
              <a:defRPr sz="1600"/>
            </a:lvl5pPr>
            <a:lvl6pPr marL="2743200" lvl="5" indent="-314960" algn="l">
              <a:lnSpc>
                <a:spcPct val="90000"/>
              </a:lnSpc>
              <a:spcBef>
                <a:spcPts val="400"/>
              </a:spcBef>
              <a:spcAft>
                <a:spcPts val="0"/>
              </a:spcAft>
              <a:buSzPts val="1360"/>
              <a:buChar char="▪"/>
              <a:defRPr sz="1600"/>
            </a:lvl6pPr>
            <a:lvl7pPr marL="3200400" lvl="6" indent="-314960" algn="l">
              <a:lnSpc>
                <a:spcPct val="90000"/>
              </a:lnSpc>
              <a:spcBef>
                <a:spcPts val="400"/>
              </a:spcBef>
              <a:spcAft>
                <a:spcPts val="0"/>
              </a:spcAft>
              <a:buSzPts val="1360"/>
              <a:buChar char="▪"/>
              <a:defRPr sz="1600"/>
            </a:lvl7pPr>
            <a:lvl8pPr marL="3657600" lvl="7" indent="-314959" algn="l">
              <a:lnSpc>
                <a:spcPct val="90000"/>
              </a:lnSpc>
              <a:spcBef>
                <a:spcPts val="400"/>
              </a:spcBef>
              <a:spcAft>
                <a:spcPts val="0"/>
              </a:spcAft>
              <a:buSzPts val="1360"/>
              <a:buChar char="▪"/>
              <a:defRPr sz="1600"/>
            </a:lvl8pPr>
            <a:lvl9pPr marL="4114800" lvl="8" indent="-314959" algn="l">
              <a:lnSpc>
                <a:spcPct val="90000"/>
              </a:lnSpc>
              <a:spcBef>
                <a:spcPts val="400"/>
              </a:spcBef>
              <a:spcAft>
                <a:spcPts val="200"/>
              </a:spcAft>
              <a:buSzPts val="1360"/>
              <a:buChar char="▪"/>
              <a:defRPr sz="1600"/>
            </a:lvl9pPr>
          </a:lstStyle>
          <a:p>
            <a:endParaRPr/>
          </a:p>
        </p:txBody>
      </p:sp>
      <p:sp>
        <p:nvSpPr>
          <p:cNvPr id="66" name="Google Shape;66;p13"/>
          <p:cNvSpPr txBox="1">
            <a:spLocks noGrp="1"/>
          </p:cNvSpPr>
          <p:nvPr>
            <p:ph type="dt" idx="10"/>
          </p:nvPr>
        </p:nvSpPr>
        <p:spPr>
          <a:xfrm>
            <a:off x="7964424" y="6272784"/>
            <a:ext cx="327355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3"/>
          <p:cNvSpPr txBox="1">
            <a:spLocks noGrp="1"/>
          </p:cNvSpPr>
          <p:nvPr>
            <p:ph type="ftr" idx="11"/>
          </p:nvPr>
        </p:nvSpPr>
        <p:spPr>
          <a:xfrm>
            <a:off x="1088136" y="6272784"/>
            <a:ext cx="632764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3"/>
          <p:cNvSpPr txBox="1">
            <a:spLocks noGrp="1"/>
          </p:cNvSpPr>
          <p:nvPr>
            <p:ph type="sldNum" idx="12"/>
          </p:nvPr>
        </p:nvSpPr>
        <p:spPr>
          <a:xfrm>
            <a:off x="11311128" y="6272784"/>
            <a:ext cx="64008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1069848" y="484632"/>
            <a:ext cx="10058400" cy="160934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14"/>
          <p:cNvSpPr txBox="1">
            <a:spLocks noGrp="1"/>
          </p:cNvSpPr>
          <p:nvPr>
            <p:ph type="body" idx="1"/>
          </p:nvPr>
        </p:nvSpPr>
        <p:spPr>
          <a:xfrm>
            <a:off x="1066800" y="2048256"/>
            <a:ext cx="4754880" cy="640080"/>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1700"/>
              <a:buNone/>
              <a:defRPr sz="2000" b="1">
                <a:solidFill>
                  <a:srgbClr val="B85B22"/>
                </a:solidFill>
              </a:defRPr>
            </a:lvl1pPr>
            <a:lvl2pPr marL="914400" lvl="1" indent="-228600" algn="l">
              <a:lnSpc>
                <a:spcPct val="90000"/>
              </a:lnSpc>
              <a:spcBef>
                <a:spcPts val="400"/>
              </a:spcBef>
              <a:spcAft>
                <a:spcPts val="0"/>
              </a:spcAft>
              <a:buSzPts val="1700"/>
              <a:buNone/>
              <a:defRPr sz="2000" b="1"/>
            </a:lvl2pPr>
            <a:lvl3pPr marL="1371600" lvl="2" indent="-228600" algn="l">
              <a:lnSpc>
                <a:spcPct val="90000"/>
              </a:lnSpc>
              <a:spcBef>
                <a:spcPts val="400"/>
              </a:spcBef>
              <a:spcAft>
                <a:spcPts val="0"/>
              </a:spcAft>
              <a:buSzPts val="1530"/>
              <a:buNone/>
              <a:defRPr sz="1800" b="1"/>
            </a:lvl3pPr>
            <a:lvl4pPr marL="1828800" lvl="3" indent="-228600" algn="l">
              <a:lnSpc>
                <a:spcPct val="90000"/>
              </a:lnSpc>
              <a:spcBef>
                <a:spcPts val="400"/>
              </a:spcBef>
              <a:spcAft>
                <a:spcPts val="0"/>
              </a:spcAft>
              <a:buSzPts val="1360"/>
              <a:buNone/>
              <a:defRPr sz="1600" b="1"/>
            </a:lvl4pPr>
            <a:lvl5pPr marL="2286000" lvl="4" indent="-228600" algn="l">
              <a:lnSpc>
                <a:spcPct val="90000"/>
              </a:lnSpc>
              <a:spcBef>
                <a:spcPts val="400"/>
              </a:spcBef>
              <a:spcAft>
                <a:spcPts val="0"/>
              </a:spcAft>
              <a:buSzPts val="1360"/>
              <a:buNone/>
              <a:defRPr sz="1600" b="1"/>
            </a:lvl5pPr>
            <a:lvl6pPr marL="2743200" lvl="5" indent="-228600" algn="l">
              <a:lnSpc>
                <a:spcPct val="90000"/>
              </a:lnSpc>
              <a:spcBef>
                <a:spcPts val="400"/>
              </a:spcBef>
              <a:spcAft>
                <a:spcPts val="0"/>
              </a:spcAft>
              <a:buSzPts val="1360"/>
              <a:buNone/>
              <a:defRPr sz="1600" b="1"/>
            </a:lvl6pPr>
            <a:lvl7pPr marL="3200400" lvl="6" indent="-228600" algn="l">
              <a:lnSpc>
                <a:spcPct val="90000"/>
              </a:lnSpc>
              <a:spcBef>
                <a:spcPts val="400"/>
              </a:spcBef>
              <a:spcAft>
                <a:spcPts val="0"/>
              </a:spcAft>
              <a:buSzPts val="1360"/>
              <a:buNone/>
              <a:defRPr sz="1600" b="1"/>
            </a:lvl7pPr>
            <a:lvl8pPr marL="3657600" lvl="7" indent="-228600" algn="l">
              <a:lnSpc>
                <a:spcPct val="90000"/>
              </a:lnSpc>
              <a:spcBef>
                <a:spcPts val="400"/>
              </a:spcBef>
              <a:spcAft>
                <a:spcPts val="0"/>
              </a:spcAft>
              <a:buSzPts val="1360"/>
              <a:buNone/>
              <a:defRPr sz="1600" b="1"/>
            </a:lvl8pPr>
            <a:lvl9pPr marL="4114800" lvl="8" indent="-228600" algn="l">
              <a:lnSpc>
                <a:spcPct val="90000"/>
              </a:lnSpc>
              <a:spcBef>
                <a:spcPts val="400"/>
              </a:spcBef>
              <a:spcAft>
                <a:spcPts val="200"/>
              </a:spcAft>
              <a:buSzPts val="1360"/>
              <a:buNone/>
              <a:defRPr sz="1600" b="1"/>
            </a:lvl9pPr>
          </a:lstStyle>
          <a:p>
            <a:endParaRPr/>
          </a:p>
        </p:txBody>
      </p:sp>
      <p:sp>
        <p:nvSpPr>
          <p:cNvPr id="72" name="Google Shape;72;p14"/>
          <p:cNvSpPr txBox="1">
            <a:spLocks noGrp="1"/>
          </p:cNvSpPr>
          <p:nvPr>
            <p:ph type="body" idx="2"/>
          </p:nvPr>
        </p:nvSpPr>
        <p:spPr>
          <a:xfrm>
            <a:off x="1069848" y="2743200"/>
            <a:ext cx="4754880" cy="3291840"/>
          </a:xfrm>
          <a:prstGeom prst="rect">
            <a:avLst/>
          </a:prstGeom>
          <a:noFill/>
          <a:ln>
            <a:noFill/>
          </a:ln>
        </p:spPr>
        <p:txBody>
          <a:bodyPr spcFirstLastPara="1" wrap="square" lIns="91425" tIns="45700" rIns="91425" bIns="45700" anchor="t" anchorCtr="0">
            <a:normAutofit/>
          </a:bodyPr>
          <a:lstStyle>
            <a:lvl1pPr marL="457200" lvl="0" indent="-336550" algn="l">
              <a:lnSpc>
                <a:spcPct val="90000"/>
              </a:lnSpc>
              <a:spcBef>
                <a:spcPts val="1200"/>
              </a:spcBef>
              <a:spcAft>
                <a:spcPts val="0"/>
              </a:spcAft>
              <a:buSzPts val="1700"/>
              <a:buChar char="▪"/>
              <a:defRPr sz="2000"/>
            </a:lvl1pPr>
            <a:lvl2pPr marL="914400" lvl="1" indent="-325755" algn="l">
              <a:lnSpc>
                <a:spcPct val="90000"/>
              </a:lnSpc>
              <a:spcBef>
                <a:spcPts val="400"/>
              </a:spcBef>
              <a:spcAft>
                <a:spcPts val="0"/>
              </a:spcAft>
              <a:buSzPts val="1530"/>
              <a:buChar char="▪"/>
              <a:defRPr sz="1800"/>
            </a:lvl2pPr>
            <a:lvl3pPr marL="1371600" lvl="2" indent="-314960" algn="l">
              <a:lnSpc>
                <a:spcPct val="90000"/>
              </a:lnSpc>
              <a:spcBef>
                <a:spcPts val="400"/>
              </a:spcBef>
              <a:spcAft>
                <a:spcPts val="0"/>
              </a:spcAft>
              <a:buSzPts val="1360"/>
              <a:buChar char="▪"/>
              <a:defRPr sz="1600"/>
            </a:lvl3pPr>
            <a:lvl4pPr marL="1828800" lvl="3" indent="-314960" algn="l">
              <a:lnSpc>
                <a:spcPct val="90000"/>
              </a:lnSpc>
              <a:spcBef>
                <a:spcPts val="400"/>
              </a:spcBef>
              <a:spcAft>
                <a:spcPts val="0"/>
              </a:spcAft>
              <a:buSzPts val="1360"/>
              <a:buChar char="▪"/>
              <a:defRPr sz="1600"/>
            </a:lvl4pPr>
            <a:lvl5pPr marL="2286000" lvl="4" indent="-314960" algn="l">
              <a:lnSpc>
                <a:spcPct val="90000"/>
              </a:lnSpc>
              <a:spcBef>
                <a:spcPts val="400"/>
              </a:spcBef>
              <a:spcAft>
                <a:spcPts val="0"/>
              </a:spcAft>
              <a:buSzPts val="1360"/>
              <a:buChar char="▪"/>
              <a:defRPr sz="1600"/>
            </a:lvl5pPr>
            <a:lvl6pPr marL="2743200" lvl="5" indent="-314960" algn="l">
              <a:lnSpc>
                <a:spcPct val="90000"/>
              </a:lnSpc>
              <a:spcBef>
                <a:spcPts val="400"/>
              </a:spcBef>
              <a:spcAft>
                <a:spcPts val="0"/>
              </a:spcAft>
              <a:buSzPts val="1360"/>
              <a:buChar char="▪"/>
              <a:defRPr sz="1600"/>
            </a:lvl6pPr>
            <a:lvl7pPr marL="3200400" lvl="6" indent="-314960" algn="l">
              <a:lnSpc>
                <a:spcPct val="90000"/>
              </a:lnSpc>
              <a:spcBef>
                <a:spcPts val="400"/>
              </a:spcBef>
              <a:spcAft>
                <a:spcPts val="0"/>
              </a:spcAft>
              <a:buSzPts val="1360"/>
              <a:buChar char="▪"/>
              <a:defRPr sz="1600"/>
            </a:lvl7pPr>
            <a:lvl8pPr marL="3657600" lvl="7" indent="-314959" algn="l">
              <a:lnSpc>
                <a:spcPct val="90000"/>
              </a:lnSpc>
              <a:spcBef>
                <a:spcPts val="400"/>
              </a:spcBef>
              <a:spcAft>
                <a:spcPts val="0"/>
              </a:spcAft>
              <a:buSzPts val="1360"/>
              <a:buChar char="▪"/>
              <a:defRPr sz="1600"/>
            </a:lvl8pPr>
            <a:lvl9pPr marL="4114800" lvl="8" indent="-314959" algn="l">
              <a:lnSpc>
                <a:spcPct val="90000"/>
              </a:lnSpc>
              <a:spcBef>
                <a:spcPts val="400"/>
              </a:spcBef>
              <a:spcAft>
                <a:spcPts val="200"/>
              </a:spcAft>
              <a:buSzPts val="1360"/>
              <a:buChar char="▪"/>
              <a:defRPr sz="1600"/>
            </a:lvl9pPr>
          </a:lstStyle>
          <a:p>
            <a:endParaRPr/>
          </a:p>
        </p:txBody>
      </p:sp>
      <p:sp>
        <p:nvSpPr>
          <p:cNvPr id="73" name="Google Shape;73;p14"/>
          <p:cNvSpPr txBox="1">
            <a:spLocks noGrp="1"/>
          </p:cNvSpPr>
          <p:nvPr>
            <p:ph type="body" idx="3"/>
          </p:nvPr>
        </p:nvSpPr>
        <p:spPr>
          <a:xfrm>
            <a:off x="6364224" y="2048256"/>
            <a:ext cx="4754880" cy="640080"/>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1700"/>
              <a:buNone/>
              <a:defRPr sz="2000" b="1">
                <a:solidFill>
                  <a:srgbClr val="B85B22"/>
                </a:solidFill>
              </a:defRPr>
            </a:lvl1pPr>
            <a:lvl2pPr marL="914400" lvl="1" indent="-228600" algn="l">
              <a:lnSpc>
                <a:spcPct val="90000"/>
              </a:lnSpc>
              <a:spcBef>
                <a:spcPts val="400"/>
              </a:spcBef>
              <a:spcAft>
                <a:spcPts val="0"/>
              </a:spcAft>
              <a:buSzPts val="1700"/>
              <a:buNone/>
              <a:defRPr sz="2000" b="1"/>
            </a:lvl2pPr>
            <a:lvl3pPr marL="1371600" lvl="2" indent="-228600" algn="l">
              <a:lnSpc>
                <a:spcPct val="90000"/>
              </a:lnSpc>
              <a:spcBef>
                <a:spcPts val="400"/>
              </a:spcBef>
              <a:spcAft>
                <a:spcPts val="0"/>
              </a:spcAft>
              <a:buSzPts val="1530"/>
              <a:buNone/>
              <a:defRPr sz="1800" b="1"/>
            </a:lvl3pPr>
            <a:lvl4pPr marL="1828800" lvl="3" indent="-228600" algn="l">
              <a:lnSpc>
                <a:spcPct val="90000"/>
              </a:lnSpc>
              <a:spcBef>
                <a:spcPts val="400"/>
              </a:spcBef>
              <a:spcAft>
                <a:spcPts val="0"/>
              </a:spcAft>
              <a:buSzPts val="1360"/>
              <a:buNone/>
              <a:defRPr sz="1600" b="1"/>
            </a:lvl4pPr>
            <a:lvl5pPr marL="2286000" lvl="4" indent="-228600" algn="l">
              <a:lnSpc>
                <a:spcPct val="90000"/>
              </a:lnSpc>
              <a:spcBef>
                <a:spcPts val="400"/>
              </a:spcBef>
              <a:spcAft>
                <a:spcPts val="0"/>
              </a:spcAft>
              <a:buSzPts val="1360"/>
              <a:buNone/>
              <a:defRPr sz="1600" b="1"/>
            </a:lvl5pPr>
            <a:lvl6pPr marL="2743200" lvl="5" indent="-228600" algn="l">
              <a:lnSpc>
                <a:spcPct val="90000"/>
              </a:lnSpc>
              <a:spcBef>
                <a:spcPts val="400"/>
              </a:spcBef>
              <a:spcAft>
                <a:spcPts val="0"/>
              </a:spcAft>
              <a:buSzPts val="1360"/>
              <a:buNone/>
              <a:defRPr sz="1600" b="1"/>
            </a:lvl6pPr>
            <a:lvl7pPr marL="3200400" lvl="6" indent="-228600" algn="l">
              <a:lnSpc>
                <a:spcPct val="90000"/>
              </a:lnSpc>
              <a:spcBef>
                <a:spcPts val="400"/>
              </a:spcBef>
              <a:spcAft>
                <a:spcPts val="0"/>
              </a:spcAft>
              <a:buSzPts val="1360"/>
              <a:buNone/>
              <a:defRPr sz="1600" b="1"/>
            </a:lvl7pPr>
            <a:lvl8pPr marL="3657600" lvl="7" indent="-228600" algn="l">
              <a:lnSpc>
                <a:spcPct val="90000"/>
              </a:lnSpc>
              <a:spcBef>
                <a:spcPts val="400"/>
              </a:spcBef>
              <a:spcAft>
                <a:spcPts val="0"/>
              </a:spcAft>
              <a:buSzPts val="1360"/>
              <a:buNone/>
              <a:defRPr sz="1600" b="1"/>
            </a:lvl8pPr>
            <a:lvl9pPr marL="4114800" lvl="8" indent="-228600" algn="l">
              <a:lnSpc>
                <a:spcPct val="90000"/>
              </a:lnSpc>
              <a:spcBef>
                <a:spcPts val="400"/>
              </a:spcBef>
              <a:spcAft>
                <a:spcPts val="200"/>
              </a:spcAft>
              <a:buSzPts val="1360"/>
              <a:buNone/>
              <a:defRPr sz="1600" b="1"/>
            </a:lvl9pPr>
          </a:lstStyle>
          <a:p>
            <a:endParaRPr/>
          </a:p>
        </p:txBody>
      </p:sp>
      <p:sp>
        <p:nvSpPr>
          <p:cNvPr id="74" name="Google Shape;74;p14"/>
          <p:cNvSpPr txBox="1">
            <a:spLocks noGrp="1"/>
          </p:cNvSpPr>
          <p:nvPr>
            <p:ph type="body" idx="4"/>
          </p:nvPr>
        </p:nvSpPr>
        <p:spPr>
          <a:xfrm>
            <a:off x="6364224" y="2743200"/>
            <a:ext cx="4754880" cy="3291840"/>
          </a:xfrm>
          <a:prstGeom prst="rect">
            <a:avLst/>
          </a:prstGeom>
          <a:noFill/>
          <a:ln>
            <a:noFill/>
          </a:ln>
        </p:spPr>
        <p:txBody>
          <a:bodyPr spcFirstLastPara="1" wrap="square" lIns="91425" tIns="45700" rIns="91425" bIns="45700" anchor="t" anchorCtr="0">
            <a:normAutofit/>
          </a:bodyPr>
          <a:lstStyle>
            <a:lvl1pPr marL="457200" lvl="0" indent="-336550" algn="l">
              <a:lnSpc>
                <a:spcPct val="90000"/>
              </a:lnSpc>
              <a:spcBef>
                <a:spcPts val="1200"/>
              </a:spcBef>
              <a:spcAft>
                <a:spcPts val="0"/>
              </a:spcAft>
              <a:buSzPts val="1700"/>
              <a:buChar char="▪"/>
              <a:defRPr sz="2000"/>
            </a:lvl1pPr>
            <a:lvl2pPr marL="914400" lvl="1" indent="-325755" algn="l">
              <a:lnSpc>
                <a:spcPct val="90000"/>
              </a:lnSpc>
              <a:spcBef>
                <a:spcPts val="400"/>
              </a:spcBef>
              <a:spcAft>
                <a:spcPts val="0"/>
              </a:spcAft>
              <a:buSzPts val="1530"/>
              <a:buChar char="▪"/>
              <a:defRPr sz="1800"/>
            </a:lvl2pPr>
            <a:lvl3pPr marL="1371600" lvl="2" indent="-314960" algn="l">
              <a:lnSpc>
                <a:spcPct val="90000"/>
              </a:lnSpc>
              <a:spcBef>
                <a:spcPts val="400"/>
              </a:spcBef>
              <a:spcAft>
                <a:spcPts val="0"/>
              </a:spcAft>
              <a:buSzPts val="1360"/>
              <a:buChar char="▪"/>
              <a:defRPr sz="1600"/>
            </a:lvl3pPr>
            <a:lvl4pPr marL="1828800" lvl="3" indent="-314960" algn="l">
              <a:lnSpc>
                <a:spcPct val="90000"/>
              </a:lnSpc>
              <a:spcBef>
                <a:spcPts val="400"/>
              </a:spcBef>
              <a:spcAft>
                <a:spcPts val="0"/>
              </a:spcAft>
              <a:buSzPts val="1360"/>
              <a:buChar char="▪"/>
              <a:defRPr sz="1600"/>
            </a:lvl4pPr>
            <a:lvl5pPr marL="2286000" lvl="4" indent="-314960" algn="l">
              <a:lnSpc>
                <a:spcPct val="90000"/>
              </a:lnSpc>
              <a:spcBef>
                <a:spcPts val="400"/>
              </a:spcBef>
              <a:spcAft>
                <a:spcPts val="0"/>
              </a:spcAft>
              <a:buSzPts val="1360"/>
              <a:buChar char="▪"/>
              <a:defRPr sz="1600"/>
            </a:lvl5pPr>
            <a:lvl6pPr marL="2743200" lvl="5" indent="-314960" algn="l">
              <a:lnSpc>
                <a:spcPct val="90000"/>
              </a:lnSpc>
              <a:spcBef>
                <a:spcPts val="400"/>
              </a:spcBef>
              <a:spcAft>
                <a:spcPts val="0"/>
              </a:spcAft>
              <a:buSzPts val="1360"/>
              <a:buChar char="▪"/>
              <a:defRPr sz="1600"/>
            </a:lvl6pPr>
            <a:lvl7pPr marL="3200400" lvl="6" indent="-314960" algn="l">
              <a:lnSpc>
                <a:spcPct val="90000"/>
              </a:lnSpc>
              <a:spcBef>
                <a:spcPts val="400"/>
              </a:spcBef>
              <a:spcAft>
                <a:spcPts val="0"/>
              </a:spcAft>
              <a:buSzPts val="1360"/>
              <a:buChar char="▪"/>
              <a:defRPr sz="1600"/>
            </a:lvl7pPr>
            <a:lvl8pPr marL="3657600" lvl="7" indent="-314959" algn="l">
              <a:lnSpc>
                <a:spcPct val="90000"/>
              </a:lnSpc>
              <a:spcBef>
                <a:spcPts val="400"/>
              </a:spcBef>
              <a:spcAft>
                <a:spcPts val="0"/>
              </a:spcAft>
              <a:buSzPts val="1360"/>
              <a:buChar char="▪"/>
              <a:defRPr sz="1600"/>
            </a:lvl8pPr>
            <a:lvl9pPr marL="4114800" lvl="8" indent="-314959" algn="l">
              <a:lnSpc>
                <a:spcPct val="90000"/>
              </a:lnSpc>
              <a:spcBef>
                <a:spcPts val="400"/>
              </a:spcBef>
              <a:spcAft>
                <a:spcPts val="200"/>
              </a:spcAft>
              <a:buSzPts val="1360"/>
              <a:buChar char="▪"/>
              <a:defRPr sz="1600"/>
            </a:lvl9pPr>
          </a:lstStyle>
          <a:p>
            <a:endParaRPr/>
          </a:p>
        </p:txBody>
      </p:sp>
      <p:sp>
        <p:nvSpPr>
          <p:cNvPr id="75" name="Google Shape;75;p14"/>
          <p:cNvSpPr txBox="1">
            <a:spLocks noGrp="1"/>
          </p:cNvSpPr>
          <p:nvPr>
            <p:ph type="dt" idx="10"/>
          </p:nvPr>
        </p:nvSpPr>
        <p:spPr>
          <a:xfrm>
            <a:off x="7964424" y="6272784"/>
            <a:ext cx="327355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4"/>
          <p:cNvSpPr txBox="1">
            <a:spLocks noGrp="1"/>
          </p:cNvSpPr>
          <p:nvPr>
            <p:ph type="ftr" idx="11"/>
          </p:nvPr>
        </p:nvSpPr>
        <p:spPr>
          <a:xfrm>
            <a:off x="1088136" y="6272784"/>
            <a:ext cx="632764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4"/>
          <p:cNvSpPr txBox="1">
            <a:spLocks noGrp="1"/>
          </p:cNvSpPr>
          <p:nvPr>
            <p:ph type="sldNum" idx="12"/>
          </p:nvPr>
        </p:nvSpPr>
        <p:spPr>
          <a:xfrm>
            <a:off x="11311128" y="6272784"/>
            <a:ext cx="64008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8"/>
        <p:cNvGrpSpPr/>
        <p:nvPr/>
      </p:nvGrpSpPr>
      <p:grpSpPr>
        <a:xfrm>
          <a:off x="0" y="0"/>
          <a:ext cx="0" cy="0"/>
          <a:chOff x="0" y="0"/>
          <a:chExt cx="0" cy="0"/>
        </a:xfrm>
      </p:grpSpPr>
      <p:sp>
        <p:nvSpPr>
          <p:cNvPr id="79" name="Google Shape;79;p15"/>
          <p:cNvSpPr txBox="1">
            <a:spLocks noGrp="1"/>
          </p:cNvSpPr>
          <p:nvPr>
            <p:ph type="dt" idx="10"/>
          </p:nvPr>
        </p:nvSpPr>
        <p:spPr>
          <a:xfrm>
            <a:off x="7964424" y="6272784"/>
            <a:ext cx="327355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5"/>
          <p:cNvSpPr txBox="1">
            <a:spLocks noGrp="1"/>
          </p:cNvSpPr>
          <p:nvPr>
            <p:ph type="ftr" idx="11"/>
          </p:nvPr>
        </p:nvSpPr>
        <p:spPr>
          <a:xfrm>
            <a:off x="1088136" y="6272784"/>
            <a:ext cx="632764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5"/>
          <p:cNvSpPr txBox="1">
            <a:spLocks noGrp="1"/>
          </p:cNvSpPr>
          <p:nvPr>
            <p:ph type="sldNum" idx="12"/>
          </p:nvPr>
        </p:nvSpPr>
        <p:spPr>
          <a:xfrm>
            <a:off x="11311128" y="6272784"/>
            <a:ext cx="64008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82"/>
        <p:cNvGrpSpPr/>
        <p:nvPr/>
      </p:nvGrpSpPr>
      <p:grpSpPr>
        <a:xfrm>
          <a:off x="0" y="0"/>
          <a:ext cx="0" cy="0"/>
          <a:chOff x="0" y="0"/>
          <a:chExt cx="0" cy="0"/>
        </a:xfrm>
      </p:grpSpPr>
      <p:sp>
        <p:nvSpPr>
          <p:cNvPr id="83" name="Google Shape;83;p16"/>
          <p:cNvSpPr/>
          <p:nvPr/>
        </p:nvSpPr>
        <p:spPr>
          <a:xfrm>
            <a:off x="8303740" y="0"/>
            <a:ext cx="3888259" cy="6857999"/>
          </a:xfrm>
          <a:prstGeom prst="rect">
            <a:avLst/>
          </a:prstGeom>
          <a:blipFill rotWithShape="1">
            <a:blip r:embed="rId2">
              <a:alphaModFix amt="60000"/>
            </a:blip>
            <a:tile tx="0" ty="-704850" sx="92000" sy="89000" flip="xy" algn="ctr"/>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6"/>
          <p:cNvSpPr txBox="1">
            <a:spLocks noGrp="1"/>
          </p:cNvSpPr>
          <p:nvPr>
            <p:ph type="title"/>
          </p:nvPr>
        </p:nvSpPr>
        <p:spPr>
          <a:xfrm>
            <a:off x="8549640" y="685800"/>
            <a:ext cx="3200400" cy="17373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SzPts val="3200"/>
              <a:buFont typeface="Century Gothic"/>
              <a:buNone/>
              <a:defRPr sz="32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16"/>
          <p:cNvSpPr>
            <a:spLocks noGrp="1"/>
          </p:cNvSpPr>
          <p:nvPr>
            <p:ph type="pic" idx="2"/>
          </p:nvPr>
        </p:nvSpPr>
        <p:spPr>
          <a:xfrm>
            <a:off x="0" y="0"/>
            <a:ext cx="8303740" cy="6858000"/>
          </a:xfrm>
          <a:prstGeom prst="rect">
            <a:avLst/>
          </a:prstGeom>
          <a:solidFill>
            <a:srgbClr val="FAF7F2"/>
          </a:solidFill>
          <a:ln>
            <a:noFill/>
          </a:ln>
        </p:spPr>
      </p:sp>
      <p:sp>
        <p:nvSpPr>
          <p:cNvPr id="86" name="Google Shape;86;p16"/>
          <p:cNvSpPr txBox="1">
            <a:spLocks noGrp="1"/>
          </p:cNvSpPr>
          <p:nvPr>
            <p:ph type="body" idx="1"/>
          </p:nvPr>
        </p:nvSpPr>
        <p:spPr>
          <a:xfrm>
            <a:off x="8549640" y="2423160"/>
            <a:ext cx="3200400" cy="329184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90"/>
              <a:buNone/>
              <a:defRPr sz="1400">
                <a:solidFill>
                  <a:srgbClr val="7B3C16"/>
                </a:solidFill>
              </a:defRPr>
            </a:lvl1pPr>
            <a:lvl2pPr marL="914400" lvl="1" indent="-228600" algn="l">
              <a:lnSpc>
                <a:spcPct val="90000"/>
              </a:lnSpc>
              <a:spcBef>
                <a:spcPts val="400"/>
              </a:spcBef>
              <a:spcAft>
                <a:spcPts val="0"/>
              </a:spcAft>
              <a:buSzPts val="1020"/>
              <a:buNone/>
              <a:defRPr sz="1200"/>
            </a:lvl2pPr>
            <a:lvl3pPr marL="1371600" lvl="2" indent="-228600" algn="l">
              <a:lnSpc>
                <a:spcPct val="90000"/>
              </a:lnSpc>
              <a:spcBef>
                <a:spcPts val="400"/>
              </a:spcBef>
              <a:spcAft>
                <a:spcPts val="0"/>
              </a:spcAft>
              <a:buSzPts val="850"/>
              <a:buNone/>
              <a:defRPr sz="1000"/>
            </a:lvl3pPr>
            <a:lvl4pPr marL="1828800" lvl="3" indent="-228600" algn="l">
              <a:lnSpc>
                <a:spcPct val="90000"/>
              </a:lnSpc>
              <a:spcBef>
                <a:spcPts val="400"/>
              </a:spcBef>
              <a:spcAft>
                <a:spcPts val="0"/>
              </a:spcAft>
              <a:buSzPts val="765"/>
              <a:buNone/>
              <a:defRPr sz="900"/>
            </a:lvl4pPr>
            <a:lvl5pPr marL="2286000" lvl="4" indent="-228600" algn="l">
              <a:lnSpc>
                <a:spcPct val="90000"/>
              </a:lnSpc>
              <a:spcBef>
                <a:spcPts val="400"/>
              </a:spcBef>
              <a:spcAft>
                <a:spcPts val="0"/>
              </a:spcAft>
              <a:buSzPts val="765"/>
              <a:buNone/>
              <a:defRPr sz="900"/>
            </a:lvl5pPr>
            <a:lvl6pPr marL="2743200" lvl="5" indent="-228600" algn="l">
              <a:lnSpc>
                <a:spcPct val="90000"/>
              </a:lnSpc>
              <a:spcBef>
                <a:spcPts val="400"/>
              </a:spcBef>
              <a:spcAft>
                <a:spcPts val="0"/>
              </a:spcAft>
              <a:buSzPts val="765"/>
              <a:buNone/>
              <a:defRPr sz="900"/>
            </a:lvl6pPr>
            <a:lvl7pPr marL="3200400" lvl="6" indent="-228600" algn="l">
              <a:lnSpc>
                <a:spcPct val="90000"/>
              </a:lnSpc>
              <a:spcBef>
                <a:spcPts val="400"/>
              </a:spcBef>
              <a:spcAft>
                <a:spcPts val="0"/>
              </a:spcAft>
              <a:buSzPts val="765"/>
              <a:buNone/>
              <a:defRPr sz="900"/>
            </a:lvl7pPr>
            <a:lvl8pPr marL="3657600" lvl="7" indent="-228600" algn="l">
              <a:lnSpc>
                <a:spcPct val="90000"/>
              </a:lnSpc>
              <a:spcBef>
                <a:spcPts val="400"/>
              </a:spcBef>
              <a:spcAft>
                <a:spcPts val="0"/>
              </a:spcAft>
              <a:buSzPts val="765"/>
              <a:buNone/>
              <a:defRPr sz="900"/>
            </a:lvl8pPr>
            <a:lvl9pPr marL="4114800" lvl="8" indent="-228600" algn="l">
              <a:lnSpc>
                <a:spcPct val="90000"/>
              </a:lnSpc>
              <a:spcBef>
                <a:spcPts val="400"/>
              </a:spcBef>
              <a:spcAft>
                <a:spcPts val="200"/>
              </a:spcAft>
              <a:buSzPts val="765"/>
              <a:buNone/>
              <a:defRPr sz="900"/>
            </a:lvl9pPr>
          </a:lstStyle>
          <a:p>
            <a:endParaRPr/>
          </a:p>
        </p:txBody>
      </p:sp>
      <p:sp>
        <p:nvSpPr>
          <p:cNvPr id="87" name="Google Shape;87;p16"/>
          <p:cNvSpPr txBox="1">
            <a:spLocks noGrp="1"/>
          </p:cNvSpPr>
          <p:nvPr>
            <p:ph type="dt" idx="10"/>
          </p:nvPr>
        </p:nvSpPr>
        <p:spPr>
          <a:xfrm>
            <a:off x="7964424" y="6272784"/>
            <a:ext cx="327355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B85B2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88" name="Google Shape;88;p16"/>
          <p:cNvGrpSpPr/>
          <p:nvPr/>
        </p:nvGrpSpPr>
        <p:grpSpPr>
          <a:xfrm>
            <a:off x="11401725" y="6229681"/>
            <a:ext cx="457200" cy="457200"/>
            <a:chOff x="11361456" y="6195813"/>
            <a:chExt cx="548640" cy="548640"/>
          </a:xfrm>
        </p:grpSpPr>
        <p:sp>
          <p:nvSpPr>
            <p:cNvPr id="89" name="Google Shape;89;p16"/>
            <p:cNvSpPr/>
            <p:nvPr/>
          </p:nvSpPr>
          <p:spPr>
            <a:xfrm>
              <a:off x="11361456" y="6195813"/>
              <a:ext cx="548640" cy="548640"/>
            </a:xfrm>
            <a:prstGeom prst="ellipse">
              <a:avLst/>
            </a:prstGeom>
            <a:blipFill rotWithShape="1">
              <a:blip r:embed="rId3">
                <a:alphaModFix/>
              </a:blip>
              <a:tile tx="50800" ty="0" sx="85000" sy="85000" flip="none" algn="tl"/>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6"/>
            <p:cNvSpPr/>
            <p:nvPr/>
          </p:nvSpPr>
          <p:spPr>
            <a:xfrm>
              <a:off x="11396488" y="6230844"/>
              <a:ext cx="478576" cy="478578"/>
            </a:xfrm>
            <a:prstGeom prst="ellipse">
              <a:avLst/>
            </a:prstGeom>
            <a:noFill/>
            <a:ln w="127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16"/>
          <p:cNvSpPr txBox="1">
            <a:spLocks noGrp="1"/>
          </p:cNvSpPr>
          <p:nvPr>
            <p:ph type="sldNum" idx="12"/>
          </p:nvPr>
        </p:nvSpPr>
        <p:spPr>
          <a:xfrm>
            <a:off x="11311128" y="6272784"/>
            <a:ext cx="64008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3">
            <a:alphaModFix/>
          </a:blip>
          <a:tile tx="0" ty="0" sx="100000" sy="100000" flip="none" algn="tl"/>
        </a:blipFill>
        <a:effectLst/>
      </p:bgPr>
    </p:bg>
    <p:spTree>
      <p:nvGrpSpPr>
        <p:cNvPr id="1" name="Shape 9"/>
        <p:cNvGrpSpPr/>
        <p:nvPr/>
      </p:nvGrpSpPr>
      <p:grpSpPr>
        <a:xfrm>
          <a:off x="0" y="0"/>
          <a:ext cx="0" cy="0"/>
          <a:chOff x="0" y="0"/>
          <a:chExt cx="0" cy="0"/>
        </a:xfrm>
      </p:grpSpPr>
      <p:sp>
        <p:nvSpPr>
          <p:cNvPr id="10" name="Google Shape;10;p7"/>
          <p:cNvSpPr txBox="1">
            <a:spLocks noGrp="1"/>
          </p:cNvSpPr>
          <p:nvPr>
            <p:ph type="title"/>
          </p:nvPr>
        </p:nvSpPr>
        <p:spPr>
          <a:xfrm>
            <a:off x="1069848" y="484632"/>
            <a:ext cx="10058400" cy="1609344"/>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SzPts val="4800"/>
              <a:buFont typeface="Century Gothic"/>
              <a:buNone/>
              <a:defRPr sz="4800" b="1" i="0" u="none" strike="noStrike" cap="none">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7"/>
          <p:cNvSpPr txBox="1">
            <a:spLocks noGrp="1"/>
          </p:cNvSpPr>
          <p:nvPr>
            <p:ph type="body" idx="1"/>
          </p:nvPr>
        </p:nvSpPr>
        <p:spPr>
          <a:xfrm>
            <a:off x="1069848" y="2121408"/>
            <a:ext cx="10058400" cy="4050792"/>
          </a:xfrm>
          <a:prstGeom prst="rect">
            <a:avLst/>
          </a:prstGeom>
          <a:noFill/>
          <a:ln>
            <a:noFill/>
          </a:ln>
        </p:spPr>
        <p:txBody>
          <a:bodyPr spcFirstLastPara="1" wrap="square" lIns="91425" tIns="45700" rIns="91425" bIns="45700" anchor="t" anchorCtr="0">
            <a:normAutofit/>
          </a:bodyPr>
          <a:lstStyle>
            <a:lvl1pPr marL="457200" marR="0" lvl="0" indent="-336550" algn="l" rtl="0">
              <a:lnSpc>
                <a:spcPct val="90000"/>
              </a:lnSpc>
              <a:spcBef>
                <a:spcPts val="1200"/>
              </a:spcBef>
              <a:spcAft>
                <a:spcPts val="0"/>
              </a:spcAft>
              <a:buClr>
                <a:schemeClr val="accent2"/>
              </a:buClr>
              <a:buSzPts val="1700"/>
              <a:buFont typeface="Noto Sans Symbols"/>
              <a:buChar char="▪"/>
              <a:defRPr sz="2000" b="0" i="0" u="none" strike="noStrike" cap="none">
                <a:solidFill>
                  <a:schemeClr val="lt1"/>
                </a:solidFill>
                <a:latin typeface="Bookman Old Style"/>
                <a:ea typeface="Bookman Old Style"/>
                <a:cs typeface="Bookman Old Style"/>
                <a:sym typeface="Bookman Old Style"/>
              </a:defRPr>
            </a:lvl1pPr>
            <a:lvl2pPr marL="914400" marR="0" lvl="1" indent="-325755" algn="l" rtl="0">
              <a:lnSpc>
                <a:spcPct val="90000"/>
              </a:lnSpc>
              <a:spcBef>
                <a:spcPts val="400"/>
              </a:spcBef>
              <a:spcAft>
                <a:spcPts val="0"/>
              </a:spcAft>
              <a:buClr>
                <a:schemeClr val="accent2"/>
              </a:buClr>
              <a:buSzPts val="1530"/>
              <a:buFont typeface="Noto Sans Symbols"/>
              <a:buChar char="▪"/>
              <a:defRPr sz="1800" b="0" i="0" u="none" strike="noStrike" cap="none">
                <a:solidFill>
                  <a:schemeClr val="lt1"/>
                </a:solidFill>
                <a:latin typeface="Bookman Old Style"/>
                <a:ea typeface="Bookman Old Style"/>
                <a:cs typeface="Bookman Old Style"/>
                <a:sym typeface="Bookman Old Style"/>
              </a:defRPr>
            </a:lvl2pPr>
            <a:lvl3pPr marL="1371600" marR="0" lvl="2" indent="-314960" algn="l" rtl="0">
              <a:lnSpc>
                <a:spcPct val="90000"/>
              </a:lnSpc>
              <a:spcBef>
                <a:spcPts val="400"/>
              </a:spcBef>
              <a:spcAft>
                <a:spcPts val="0"/>
              </a:spcAft>
              <a:buClr>
                <a:schemeClr val="accent2"/>
              </a:buClr>
              <a:buSzPts val="1360"/>
              <a:buFont typeface="Noto Sans Symbols"/>
              <a:buChar char="▪"/>
              <a:defRPr sz="1600" b="0" i="0" u="none" strike="noStrike" cap="none">
                <a:solidFill>
                  <a:schemeClr val="lt1"/>
                </a:solidFill>
                <a:latin typeface="Bookman Old Style"/>
                <a:ea typeface="Bookman Old Style"/>
                <a:cs typeface="Bookman Old Style"/>
                <a:sym typeface="Bookman Old Style"/>
              </a:defRPr>
            </a:lvl3pPr>
            <a:lvl4pPr marL="1828800" marR="0" lvl="3" indent="-314960" algn="l" rtl="0">
              <a:lnSpc>
                <a:spcPct val="90000"/>
              </a:lnSpc>
              <a:spcBef>
                <a:spcPts val="400"/>
              </a:spcBef>
              <a:spcAft>
                <a:spcPts val="0"/>
              </a:spcAft>
              <a:buClr>
                <a:schemeClr val="accent2"/>
              </a:buClr>
              <a:buSzPts val="1360"/>
              <a:buFont typeface="Noto Sans Symbols"/>
              <a:buChar char="▪"/>
              <a:defRPr sz="1600" b="0" i="0" u="none" strike="noStrike" cap="none">
                <a:solidFill>
                  <a:schemeClr val="lt1"/>
                </a:solidFill>
                <a:latin typeface="Bookman Old Style"/>
                <a:ea typeface="Bookman Old Style"/>
                <a:cs typeface="Bookman Old Style"/>
                <a:sym typeface="Bookman Old Style"/>
              </a:defRPr>
            </a:lvl4pPr>
            <a:lvl5pPr marL="2286000" marR="0" lvl="4" indent="-314960" algn="l" rtl="0">
              <a:lnSpc>
                <a:spcPct val="90000"/>
              </a:lnSpc>
              <a:spcBef>
                <a:spcPts val="400"/>
              </a:spcBef>
              <a:spcAft>
                <a:spcPts val="0"/>
              </a:spcAft>
              <a:buClr>
                <a:schemeClr val="accent2"/>
              </a:buClr>
              <a:buSzPts val="1360"/>
              <a:buFont typeface="Noto Sans Symbols"/>
              <a:buChar char="▪"/>
              <a:defRPr sz="1600" b="0" i="0" u="none" strike="noStrike" cap="none">
                <a:solidFill>
                  <a:schemeClr val="lt1"/>
                </a:solidFill>
                <a:latin typeface="Bookman Old Style"/>
                <a:ea typeface="Bookman Old Style"/>
                <a:cs typeface="Bookman Old Style"/>
                <a:sym typeface="Bookman Old Style"/>
              </a:defRPr>
            </a:lvl5pPr>
            <a:lvl6pPr marL="2743200" marR="0" lvl="5" indent="-314960" algn="l" rtl="0">
              <a:lnSpc>
                <a:spcPct val="90000"/>
              </a:lnSpc>
              <a:spcBef>
                <a:spcPts val="400"/>
              </a:spcBef>
              <a:spcAft>
                <a:spcPts val="0"/>
              </a:spcAft>
              <a:buClr>
                <a:schemeClr val="accent2"/>
              </a:buClr>
              <a:buSzPts val="1360"/>
              <a:buFont typeface="Noto Sans Symbols"/>
              <a:buChar char="▪"/>
              <a:defRPr sz="1600" b="0" i="0" u="none" strike="noStrike" cap="none">
                <a:solidFill>
                  <a:schemeClr val="lt1"/>
                </a:solidFill>
                <a:latin typeface="Bookman Old Style"/>
                <a:ea typeface="Bookman Old Style"/>
                <a:cs typeface="Bookman Old Style"/>
                <a:sym typeface="Bookman Old Style"/>
              </a:defRPr>
            </a:lvl6pPr>
            <a:lvl7pPr marL="3200400" marR="0" lvl="6" indent="-314960" algn="l" rtl="0">
              <a:lnSpc>
                <a:spcPct val="90000"/>
              </a:lnSpc>
              <a:spcBef>
                <a:spcPts val="400"/>
              </a:spcBef>
              <a:spcAft>
                <a:spcPts val="0"/>
              </a:spcAft>
              <a:buClr>
                <a:schemeClr val="accent2"/>
              </a:buClr>
              <a:buSzPts val="1360"/>
              <a:buFont typeface="Noto Sans Symbols"/>
              <a:buChar char="▪"/>
              <a:defRPr sz="1600" b="0" i="0" u="none" strike="noStrike" cap="none">
                <a:solidFill>
                  <a:schemeClr val="lt1"/>
                </a:solidFill>
                <a:latin typeface="Bookman Old Style"/>
                <a:ea typeface="Bookman Old Style"/>
                <a:cs typeface="Bookman Old Style"/>
                <a:sym typeface="Bookman Old Style"/>
              </a:defRPr>
            </a:lvl7pPr>
            <a:lvl8pPr marL="3657600" marR="0" lvl="7" indent="-314959" algn="l" rtl="0">
              <a:lnSpc>
                <a:spcPct val="90000"/>
              </a:lnSpc>
              <a:spcBef>
                <a:spcPts val="400"/>
              </a:spcBef>
              <a:spcAft>
                <a:spcPts val="0"/>
              </a:spcAft>
              <a:buClr>
                <a:schemeClr val="accent2"/>
              </a:buClr>
              <a:buSzPts val="1360"/>
              <a:buFont typeface="Noto Sans Symbols"/>
              <a:buChar char="▪"/>
              <a:defRPr sz="1600" b="0" i="0" u="none" strike="noStrike" cap="none">
                <a:solidFill>
                  <a:schemeClr val="lt1"/>
                </a:solidFill>
                <a:latin typeface="Bookman Old Style"/>
                <a:ea typeface="Bookman Old Style"/>
                <a:cs typeface="Bookman Old Style"/>
                <a:sym typeface="Bookman Old Style"/>
              </a:defRPr>
            </a:lvl8pPr>
            <a:lvl9pPr marL="4114800" marR="0" lvl="8" indent="-314959" algn="l" rtl="0">
              <a:lnSpc>
                <a:spcPct val="90000"/>
              </a:lnSpc>
              <a:spcBef>
                <a:spcPts val="400"/>
              </a:spcBef>
              <a:spcAft>
                <a:spcPts val="200"/>
              </a:spcAft>
              <a:buClr>
                <a:schemeClr val="accent2"/>
              </a:buClr>
              <a:buSzPts val="1360"/>
              <a:buFont typeface="Noto Sans Symbols"/>
              <a:buChar char="▪"/>
              <a:defRPr sz="1600" b="0" i="0" u="none" strike="noStrike" cap="none">
                <a:solidFill>
                  <a:schemeClr val="lt1"/>
                </a:solidFill>
                <a:latin typeface="Bookman Old Style"/>
                <a:ea typeface="Bookman Old Style"/>
                <a:cs typeface="Bookman Old Style"/>
                <a:sym typeface="Bookman Old Style"/>
              </a:defRPr>
            </a:lvl9pPr>
          </a:lstStyle>
          <a:p>
            <a:endParaRPr/>
          </a:p>
        </p:txBody>
      </p:sp>
      <p:sp>
        <p:nvSpPr>
          <p:cNvPr id="12" name="Google Shape;12;p7"/>
          <p:cNvSpPr txBox="1">
            <a:spLocks noGrp="1"/>
          </p:cNvSpPr>
          <p:nvPr>
            <p:ph type="dt" idx="10"/>
          </p:nvPr>
        </p:nvSpPr>
        <p:spPr>
          <a:xfrm>
            <a:off x="7964424" y="6272784"/>
            <a:ext cx="3273552"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100" b="0" i="0" u="none" strike="noStrike" cap="none">
                <a:solidFill>
                  <a:srgbClr val="7B3C16"/>
                </a:solidFill>
                <a:latin typeface="Bookman Old Style"/>
                <a:ea typeface="Bookman Old Style"/>
                <a:cs typeface="Bookman Old Style"/>
                <a:sym typeface="Bookman Old Style"/>
              </a:defRPr>
            </a:lvl1pPr>
            <a:lvl2pPr marR="0" lvl="1"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9pPr>
          </a:lstStyle>
          <a:p>
            <a:endParaRPr/>
          </a:p>
        </p:txBody>
      </p:sp>
      <p:sp>
        <p:nvSpPr>
          <p:cNvPr id="13" name="Google Shape;13;p7"/>
          <p:cNvSpPr txBox="1">
            <a:spLocks noGrp="1"/>
          </p:cNvSpPr>
          <p:nvPr>
            <p:ph type="ftr" idx="11"/>
          </p:nvPr>
        </p:nvSpPr>
        <p:spPr>
          <a:xfrm>
            <a:off x="1088136" y="6272784"/>
            <a:ext cx="6327648"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100" b="0" i="0" u="none" strike="noStrike" cap="none">
                <a:solidFill>
                  <a:srgbClr val="7B3C16"/>
                </a:solidFill>
                <a:latin typeface="Bookman Old Style"/>
                <a:ea typeface="Bookman Old Style"/>
                <a:cs typeface="Bookman Old Style"/>
                <a:sym typeface="Bookman Old Style"/>
              </a:defRPr>
            </a:lvl1pPr>
            <a:lvl2pPr marR="0" lvl="1"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lt1"/>
                </a:solidFill>
                <a:latin typeface="Bookman Old Style"/>
                <a:ea typeface="Bookman Old Style"/>
                <a:cs typeface="Bookman Old Style"/>
                <a:sym typeface="Bookman Old Style"/>
              </a:defRPr>
            </a:lvl9pPr>
          </a:lstStyle>
          <a:p>
            <a:endParaRPr/>
          </a:p>
        </p:txBody>
      </p:sp>
      <p:grpSp>
        <p:nvGrpSpPr>
          <p:cNvPr id="14" name="Google Shape;14;p7"/>
          <p:cNvGrpSpPr/>
          <p:nvPr/>
        </p:nvGrpSpPr>
        <p:grpSpPr>
          <a:xfrm>
            <a:off x="11401725" y="6229681"/>
            <a:ext cx="457200" cy="457200"/>
            <a:chOff x="11361456" y="6195813"/>
            <a:chExt cx="548640" cy="548640"/>
          </a:xfrm>
        </p:grpSpPr>
        <p:sp>
          <p:nvSpPr>
            <p:cNvPr id="15" name="Google Shape;15;p7"/>
            <p:cNvSpPr/>
            <p:nvPr/>
          </p:nvSpPr>
          <p:spPr>
            <a:xfrm>
              <a:off x="11361456" y="6195813"/>
              <a:ext cx="548640" cy="548640"/>
            </a:xfrm>
            <a:prstGeom prst="ellipse">
              <a:avLst/>
            </a:prstGeom>
            <a:blipFill rotWithShape="1">
              <a:blip r:embed="rId14">
                <a:alphaModFix/>
              </a:blip>
              <a:tile tx="50800" ty="0" sx="85000" sy="85000" flip="none" algn="tl"/>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7"/>
            <p:cNvSpPr/>
            <p:nvPr/>
          </p:nvSpPr>
          <p:spPr>
            <a:xfrm>
              <a:off x="11396488" y="6230844"/>
              <a:ext cx="478576" cy="478578"/>
            </a:xfrm>
            <a:prstGeom prst="ellipse">
              <a:avLst/>
            </a:prstGeom>
            <a:noFill/>
            <a:ln w="127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17;p7"/>
          <p:cNvSpPr txBox="1">
            <a:spLocks noGrp="1"/>
          </p:cNvSpPr>
          <p:nvPr>
            <p:ph type="sldNum" idx="12"/>
          </p:nvPr>
        </p:nvSpPr>
        <p:spPr>
          <a:xfrm>
            <a:off x="11311128" y="6272784"/>
            <a:ext cx="640080" cy="36512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400" b="1" i="0" u="none" strike="noStrike" cap="none">
                <a:solidFill>
                  <a:srgbClr val="FFFFFF"/>
                </a:solidFill>
                <a:latin typeface="Century Gothic"/>
                <a:ea typeface="Century Gothic"/>
                <a:cs typeface="Century Gothic"/>
                <a:sym typeface="Century Gothic"/>
              </a:defRPr>
            </a:lvl1pPr>
            <a:lvl2pPr marL="0" marR="0" lvl="1" indent="0" algn="ctr" rtl="0">
              <a:spcBef>
                <a:spcPts val="0"/>
              </a:spcBef>
              <a:buNone/>
              <a:defRPr sz="1400" b="1" i="0" u="none" strike="noStrike" cap="none">
                <a:solidFill>
                  <a:srgbClr val="FFFFFF"/>
                </a:solidFill>
                <a:latin typeface="Century Gothic"/>
                <a:ea typeface="Century Gothic"/>
                <a:cs typeface="Century Gothic"/>
                <a:sym typeface="Century Gothic"/>
              </a:defRPr>
            </a:lvl2pPr>
            <a:lvl3pPr marL="0" marR="0" lvl="2" indent="0" algn="ctr" rtl="0">
              <a:spcBef>
                <a:spcPts val="0"/>
              </a:spcBef>
              <a:buNone/>
              <a:defRPr sz="1400" b="1" i="0" u="none" strike="noStrike" cap="none">
                <a:solidFill>
                  <a:srgbClr val="FFFFFF"/>
                </a:solidFill>
                <a:latin typeface="Century Gothic"/>
                <a:ea typeface="Century Gothic"/>
                <a:cs typeface="Century Gothic"/>
                <a:sym typeface="Century Gothic"/>
              </a:defRPr>
            </a:lvl3pPr>
            <a:lvl4pPr marL="0" marR="0" lvl="3" indent="0" algn="ctr" rtl="0">
              <a:spcBef>
                <a:spcPts val="0"/>
              </a:spcBef>
              <a:buNone/>
              <a:defRPr sz="1400" b="1" i="0" u="none" strike="noStrike" cap="none">
                <a:solidFill>
                  <a:srgbClr val="FFFFFF"/>
                </a:solidFill>
                <a:latin typeface="Century Gothic"/>
                <a:ea typeface="Century Gothic"/>
                <a:cs typeface="Century Gothic"/>
                <a:sym typeface="Century Gothic"/>
              </a:defRPr>
            </a:lvl4pPr>
            <a:lvl5pPr marL="0" marR="0" lvl="4" indent="0" algn="ctr" rtl="0">
              <a:spcBef>
                <a:spcPts val="0"/>
              </a:spcBef>
              <a:buNone/>
              <a:defRPr sz="1400" b="1" i="0" u="none" strike="noStrike" cap="none">
                <a:solidFill>
                  <a:srgbClr val="FFFFFF"/>
                </a:solidFill>
                <a:latin typeface="Century Gothic"/>
                <a:ea typeface="Century Gothic"/>
                <a:cs typeface="Century Gothic"/>
                <a:sym typeface="Century Gothic"/>
              </a:defRPr>
            </a:lvl5pPr>
            <a:lvl6pPr marL="0" marR="0" lvl="5" indent="0" algn="ctr" rtl="0">
              <a:spcBef>
                <a:spcPts val="0"/>
              </a:spcBef>
              <a:buNone/>
              <a:defRPr sz="1400" b="1" i="0" u="none" strike="noStrike" cap="none">
                <a:solidFill>
                  <a:srgbClr val="FFFFFF"/>
                </a:solidFill>
                <a:latin typeface="Century Gothic"/>
                <a:ea typeface="Century Gothic"/>
                <a:cs typeface="Century Gothic"/>
                <a:sym typeface="Century Gothic"/>
              </a:defRPr>
            </a:lvl6pPr>
            <a:lvl7pPr marL="0" marR="0" lvl="6" indent="0" algn="ctr" rtl="0">
              <a:spcBef>
                <a:spcPts val="0"/>
              </a:spcBef>
              <a:buNone/>
              <a:defRPr sz="1400" b="1" i="0" u="none" strike="noStrike" cap="none">
                <a:solidFill>
                  <a:srgbClr val="FFFFFF"/>
                </a:solidFill>
                <a:latin typeface="Century Gothic"/>
                <a:ea typeface="Century Gothic"/>
                <a:cs typeface="Century Gothic"/>
                <a:sym typeface="Century Gothic"/>
              </a:defRPr>
            </a:lvl7pPr>
            <a:lvl8pPr marL="0" marR="0" lvl="7" indent="0" algn="ctr" rtl="0">
              <a:spcBef>
                <a:spcPts val="0"/>
              </a:spcBef>
              <a:buNone/>
              <a:defRPr sz="1400" b="1" i="0" u="none" strike="noStrike" cap="none">
                <a:solidFill>
                  <a:srgbClr val="FFFFFF"/>
                </a:solidFill>
                <a:latin typeface="Century Gothic"/>
                <a:ea typeface="Century Gothic"/>
                <a:cs typeface="Century Gothic"/>
                <a:sym typeface="Century Gothic"/>
              </a:defRPr>
            </a:lvl8pPr>
            <a:lvl9pPr marL="0" marR="0" lvl="8" indent="0" algn="ctr" rtl="0">
              <a:spcBef>
                <a:spcPts val="0"/>
              </a:spcBef>
              <a:buNone/>
              <a:defRPr sz="1400" b="1" i="0" u="none" strike="noStrike" cap="none">
                <a:solidFill>
                  <a:srgbClr val="FFFFFF"/>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Devid23/Online-Event-Management-System" TargetMode="External"/><Relationship Id="rId2" Type="http://schemas.openxmlformats.org/officeDocument/2006/relationships/hyperlink" Target="https://www.youtube.com/watch?v=LcXKUZzReJo"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chart" Target="../charts/char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08"/>
        <p:cNvGrpSpPr/>
        <p:nvPr/>
      </p:nvGrpSpPr>
      <p:grpSpPr>
        <a:xfrm>
          <a:off x="0" y="0"/>
          <a:ext cx="0" cy="0"/>
          <a:chOff x="0" y="0"/>
          <a:chExt cx="0" cy="0"/>
        </a:xfrm>
      </p:grpSpPr>
      <p:pic>
        <p:nvPicPr>
          <p:cNvPr id="109" name="Google Shape;109;p1" descr="flower illustrations"/>
          <p:cNvPicPr preferRelativeResize="0"/>
          <p:nvPr/>
        </p:nvPicPr>
        <p:blipFill rotWithShape="1">
          <a:blip r:embed="rId4">
            <a:alphaModFix amt="5000"/>
          </a:blip>
          <a:srcRect/>
          <a:stretch/>
        </p:blipFill>
        <p:spPr>
          <a:xfrm>
            <a:off x="31102" y="148450"/>
            <a:ext cx="12191980" cy="6858000"/>
          </a:xfrm>
          <a:prstGeom prst="rect">
            <a:avLst/>
          </a:prstGeom>
          <a:noFill/>
          <a:ln>
            <a:noFill/>
          </a:ln>
          <a:effectLst>
            <a:outerShdw blurRad="63500" dist="50800" dir="5400000" sx="99000" sy="99000" algn="ctr" rotWithShape="0">
              <a:srgbClr val="000000">
                <a:alpha val="98823"/>
              </a:srgbClr>
            </a:outerShdw>
          </a:effectLst>
        </p:spPr>
      </p:pic>
      <p:sp>
        <p:nvSpPr>
          <p:cNvPr id="110" name="Google Shape;110;p1"/>
          <p:cNvSpPr txBox="1">
            <a:spLocks noGrp="1"/>
          </p:cNvSpPr>
          <p:nvPr>
            <p:ph type="ctrTitle"/>
          </p:nvPr>
        </p:nvSpPr>
        <p:spPr>
          <a:xfrm>
            <a:off x="1691882" y="1634063"/>
            <a:ext cx="8652788" cy="731520"/>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SzPts val="4000"/>
              <a:buFont typeface="Century Gothic"/>
              <a:buNone/>
            </a:pPr>
            <a:r>
              <a:rPr lang="en-US" sz="4000"/>
              <a:t>Group project presentation</a:t>
            </a:r>
            <a:endParaRPr/>
          </a:p>
        </p:txBody>
      </p:sp>
      <p:sp>
        <p:nvSpPr>
          <p:cNvPr id="111" name="Google Shape;111;p1"/>
          <p:cNvSpPr txBox="1">
            <a:spLocks noGrp="1"/>
          </p:cNvSpPr>
          <p:nvPr>
            <p:ph type="subTitle" idx="1"/>
          </p:nvPr>
        </p:nvSpPr>
        <p:spPr>
          <a:xfrm>
            <a:off x="1317523" y="2365583"/>
            <a:ext cx="9429135" cy="1960611"/>
          </a:xfrm>
          <a:prstGeom prst="rect">
            <a:avLst/>
          </a:prstGeom>
          <a:noFill/>
          <a:ln>
            <a:noFill/>
          </a:ln>
        </p:spPr>
        <p:txBody>
          <a:bodyPr spcFirstLastPara="1" wrap="square" lIns="91425" tIns="45700" rIns="91425" bIns="45700" anchor="t" anchorCtr="0">
            <a:normAutofit/>
          </a:bodyPr>
          <a:lstStyle/>
          <a:p>
            <a:pPr marL="285750" lvl="0" indent="-285750" algn="l" rtl="0">
              <a:lnSpc>
                <a:spcPct val="90000"/>
              </a:lnSpc>
              <a:spcBef>
                <a:spcPts val="0"/>
              </a:spcBef>
              <a:spcAft>
                <a:spcPts val="0"/>
              </a:spcAft>
              <a:buSzPts val="2125"/>
              <a:buFont typeface="Arial"/>
              <a:buChar char="•"/>
            </a:pPr>
            <a:r>
              <a:rPr lang="en-US" sz="2500" dirty="0">
                <a:solidFill>
                  <a:schemeClr val="tx2">
                    <a:lumMod val="10000"/>
                  </a:schemeClr>
                </a:solidFill>
              </a:rPr>
              <a:t>Aman Regmi</a:t>
            </a:r>
            <a:endParaRPr sz="2500" dirty="0">
              <a:solidFill>
                <a:schemeClr val="tx2">
                  <a:lumMod val="10000"/>
                </a:schemeClr>
              </a:solidFill>
            </a:endParaRPr>
          </a:p>
          <a:p>
            <a:pPr marL="285750" lvl="0" indent="-285750" algn="l" rtl="0">
              <a:lnSpc>
                <a:spcPct val="90000"/>
              </a:lnSpc>
              <a:spcBef>
                <a:spcPts val="1800"/>
              </a:spcBef>
              <a:spcAft>
                <a:spcPts val="0"/>
              </a:spcAft>
              <a:buSzPts val="2125"/>
              <a:buFont typeface="Arial"/>
              <a:buChar char="•"/>
            </a:pPr>
            <a:r>
              <a:rPr lang="en-US" sz="2500" dirty="0">
                <a:solidFill>
                  <a:schemeClr val="tx2">
                    <a:lumMod val="10000"/>
                  </a:schemeClr>
                </a:solidFill>
              </a:rPr>
              <a:t>Jharana Manandhar</a:t>
            </a:r>
            <a:endParaRPr sz="2500" dirty="0">
              <a:solidFill>
                <a:schemeClr val="tx2">
                  <a:lumMod val="10000"/>
                </a:schemeClr>
              </a:solidFill>
            </a:endParaRPr>
          </a:p>
          <a:p>
            <a:pPr marL="285750" indent="-285750">
              <a:spcBef>
                <a:spcPts val="1800"/>
              </a:spcBef>
              <a:buSzPts val="2125"/>
              <a:buFont typeface="Arial"/>
              <a:buChar char="•"/>
            </a:pPr>
            <a:r>
              <a:rPr lang="en-US" sz="2500" dirty="0">
                <a:solidFill>
                  <a:schemeClr val="tx2">
                    <a:lumMod val="10000"/>
                  </a:schemeClr>
                </a:solidFill>
              </a:rPr>
              <a:t>Devid Karki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g126bc7c2963_0_12"/>
          <p:cNvSpPr txBox="1">
            <a:spLocks noGrp="1"/>
          </p:cNvSpPr>
          <p:nvPr>
            <p:ph type="title"/>
          </p:nvPr>
        </p:nvSpPr>
        <p:spPr>
          <a:xfrm>
            <a:off x="9484469" y="695527"/>
            <a:ext cx="2139112" cy="17373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Activity Diagram </a:t>
            </a:r>
            <a:endParaRPr dirty="0"/>
          </a:p>
        </p:txBody>
      </p:sp>
      <p:sp>
        <p:nvSpPr>
          <p:cNvPr id="6" name="Google Shape;131;p4">
            <a:extLst>
              <a:ext uri="{FF2B5EF4-FFF2-40B4-BE49-F238E27FC236}">
                <a16:creationId xmlns:a16="http://schemas.microsoft.com/office/drawing/2014/main" id="{30BC3FD6-5183-4C3B-AB07-FE38328486AD}"/>
              </a:ext>
            </a:extLst>
          </p:cNvPr>
          <p:cNvSpPr txBox="1"/>
          <p:nvPr/>
        </p:nvSpPr>
        <p:spPr>
          <a:xfrm>
            <a:off x="9484469" y="3078805"/>
            <a:ext cx="2707531" cy="1005901"/>
          </a:xfrm>
          <a:prstGeom prst="rect">
            <a:avLst/>
          </a:prstGeom>
          <a:noFill/>
          <a:ln>
            <a:noFill/>
          </a:ln>
        </p:spPr>
        <p:txBody>
          <a:bodyPr spcFirstLastPara="1" wrap="square" lIns="83800" tIns="83800" rIns="83800" bIns="83800" anchor="ctr" anchorCtr="0">
            <a:noAutofit/>
          </a:bodyPr>
          <a:lstStyle/>
          <a:p>
            <a:pPr marL="0" marR="0" lvl="0" indent="0" algn="l" rtl="0">
              <a:lnSpc>
                <a:spcPct val="90000"/>
              </a:lnSpc>
              <a:spcBef>
                <a:spcPts val="0"/>
              </a:spcBef>
              <a:spcAft>
                <a:spcPts val="0"/>
              </a:spcAft>
              <a:buClr>
                <a:schemeClr val="lt1"/>
              </a:buClr>
              <a:buSzPts val="2200"/>
              <a:buFont typeface="Bookman Old Style"/>
              <a:buNone/>
            </a:pPr>
            <a:endParaRPr lang="en-US" sz="1800" b="1" dirty="0"/>
          </a:p>
          <a:p>
            <a:pPr marL="0" marR="0" lvl="0" indent="0" algn="l" rtl="0">
              <a:lnSpc>
                <a:spcPct val="90000"/>
              </a:lnSpc>
              <a:spcBef>
                <a:spcPts val="0"/>
              </a:spcBef>
              <a:spcAft>
                <a:spcPts val="0"/>
              </a:spcAft>
              <a:buClr>
                <a:schemeClr val="lt1"/>
              </a:buClr>
              <a:buSzPts val="2200"/>
              <a:buFont typeface="Bookman Old Style"/>
              <a:buNone/>
            </a:pPr>
            <a:r>
              <a:rPr lang="en-US" sz="1800" b="1" dirty="0"/>
              <a:t>When a customer wants to reserve a venue/ event </a:t>
            </a:r>
          </a:p>
        </p:txBody>
      </p:sp>
      <p:pic>
        <p:nvPicPr>
          <p:cNvPr id="2" name="Picture 3" descr="Diagram&#10;&#10;Description automatically generated">
            <a:extLst>
              <a:ext uri="{FF2B5EF4-FFF2-40B4-BE49-F238E27FC236}">
                <a16:creationId xmlns:a16="http://schemas.microsoft.com/office/drawing/2014/main" id="{AA92BB29-75BC-A86F-1950-ACBBB6895F9B}"/>
              </a:ext>
            </a:extLst>
          </p:cNvPr>
          <p:cNvPicPr>
            <a:picLocks noChangeAspect="1"/>
          </p:cNvPicPr>
          <p:nvPr/>
        </p:nvPicPr>
        <p:blipFill>
          <a:blip r:embed="rId3"/>
          <a:stretch>
            <a:fillRect/>
          </a:stretch>
        </p:blipFill>
        <p:spPr>
          <a:xfrm>
            <a:off x="1331938" y="-2141"/>
            <a:ext cx="5566696" cy="6862282"/>
          </a:xfrm>
          <a:prstGeom prst="rect">
            <a:avLst/>
          </a:prstGeom>
        </p:spPr>
      </p:pic>
    </p:spTree>
    <p:extLst>
      <p:ext uri="{BB962C8B-B14F-4D97-AF65-F5344CB8AC3E}">
        <p14:creationId xmlns:p14="http://schemas.microsoft.com/office/powerpoint/2010/main" val="3741606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g126bc7c2963_0_12"/>
          <p:cNvSpPr txBox="1">
            <a:spLocks noGrp="1"/>
          </p:cNvSpPr>
          <p:nvPr>
            <p:ph type="title"/>
          </p:nvPr>
        </p:nvSpPr>
        <p:spPr>
          <a:xfrm>
            <a:off x="9610928" y="685800"/>
            <a:ext cx="2139112" cy="17373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Activity Diagram </a:t>
            </a:r>
            <a:endParaRPr dirty="0"/>
          </a:p>
        </p:txBody>
      </p:sp>
      <p:sp>
        <p:nvSpPr>
          <p:cNvPr id="8" name="Google Shape;131;p4">
            <a:extLst>
              <a:ext uri="{FF2B5EF4-FFF2-40B4-BE49-F238E27FC236}">
                <a16:creationId xmlns:a16="http://schemas.microsoft.com/office/drawing/2014/main" id="{AB86D33A-847C-4EBD-B931-F1747C9A938C}"/>
              </a:ext>
            </a:extLst>
          </p:cNvPr>
          <p:cNvSpPr txBox="1"/>
          <p:nvPr/>
        </p:nvSpPr>
        <p:spPr>
          <a:xfrm>
            <a:off x="9326718" y="3078805"/>
            <a:ext cx="2707531" cy="1356096"/>
          </a:xfrm>
          <a:prstGeom prst="rect">
            <a:avLst/>
          </a:prstGeom>
          <a:noFill/>
          <a:ln>
            <a:noFill/>
          </a:ln>
        </p:spPr>
        <p:txBody>
          <a:bodyPr spcFirstLastPara="1" wrap="square" lIns="83800" tIns="83800" rIns="83800" bIns="83800" anchor="ctr" anchorCtr="0">
            <a:noAutofit/>
          </a:bodyPr>
          <a:lstStyle/>
          <a:p>
            <a:pPr marL="0" marR="0" lvl="0" indent="0" algn="l" rtl="0">
              <a:lnSpc>
                <a:spcPct val="90000"/>
              </a:lnSpc>
              <a:spcBef>
                <a:spcPts val="0"/>
              </a:spcBef>
              <a:spcAft>
                <a:spcPts val="0"/>
              </a:spcAft>
              <a:buClr>
                <a:schemeClr val="lt1"/>
              </a:buClr>
              <a:buSzPts val="2200"/>
              <a:buFont typeface="Bookman Old Style"/>
              <a:buNone/>
            </a:pPr>
            <a:endParaRPr lang="en-US" sz="1800" b="1" dirty="0"/>
          </a:p>
          <a:p>
            <a:pPr marL="0" marR="0" lvl="0" indent="0" algn="l" rtl="0">
              <a:lnSpc>
                <a:spcPct val="90000"/>
              </a:lnSpc>
              <a:spcBef>
                <a:spcPts val="0"/>
              </a:spcBef>
              <a:spcAft>
                <a:spcPts val="0"/>
              </a:spcAft>
              <a:buClr>
                <a:schemeClr val="lt1"/>
              </a:buClr>
              <a:buSzPts val="2200"/>
              <a:buFont typeface="Bookman Old Style"/>
              <a:buNone/>
            </a:pPr>
            <a:r>
              <a:rPr lang="en-US" sz="1800" b="1" dirty="0"/>
              <a:t>When event organizers want to publish or create events or venue’s availability </a:t>
            </a:r>
          </a:p>
        </p:txBody>
      </p:sp>
      <p:pic>
        <p:nvPicPr>
          <p:cNvPr id="2" name="Picture 2" descr="Diagram&#10;&#10;Description automatically generated">
            <a:extLst>
              <a:ext uri="{FF2B5EF4-FFF2-40B4-BE49-F238E27FC236}">
                <a16:creationId xmlns:a16="http://schemas.microsoft.com/office/drawing/2014/main" id="{9F87DB82-7A41-3A5B-304A-B11D7A2B90EB}"/>
              </a:ext>
            </a:extLst>
          </p:cNvPr>
          <p:cNvPicPr>
            <a:picLocks noChangeAspect="1"/>
          </p:cNvPicPr>
          <p:nvPr/>
        </p:nvPicPr>
        <p:blipFill>
          <a:blip r:embed="rId3"/>
          <a:stretch>
            <a:fillRect/>
          </a:stretch>
        </p:blipFill>
        <p:spPr>
          <a:xfrm>
            <a:off x="598449" y="-25766"/>
            <a:ext cx="6915613" cy="6667923"/>
          </a:xfrm>
          <a:prstGeom prst="rect">
            <a:avLst/>
          </a:prstGeom>
        </p:spPr>
      </p:pic>
    </p:spTree>
    <p:extLst>
      <p:ext uri="{BB962C8B-B14F-4D97-AF65-F5344CB8AC3E}">
        <p14:creationId xmlns:p14="http://schemas.microsoft.com/office/powerpoint/2010/main" val="2404196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F8A0E-433C-CC63-9FC4-9B1795953609}"/>
              </a:ext>
            </a:extLst>
          </p:cNvPr>
          <p:cNvSpPr>
            <a:spLocks noGrp="1"/>
          </p:cNvSpPr>
          <p:nvPr>
            <p:ph type="title"/>
          </p:nvPr>
        </p:nvSpPr>
        <p:spPr>
          <a:xfrm>
            <a:off x="7835265" y="200025"/>
            <a:ext cx="3800475" cy="870585"/>
          </a:xfrm>
        </p:spPr>
        <p:txBody>
          <a:bodyPr>
            <a:normAutofit fontScale="90000"/>
          </a:bodyPr>
          <a:lstStyle/>
          <a:p>
            <a:r>
              <a:rPr lang="en-US" dirty="0"/>
              <a:t>System sequence diagram/login</a:t>
            </a:r>
          </a:p>
        </p:txBody>
      </p:sp>
      <p:sp>
        <p:nvSpPr>
          <p:cNvPr id="3" name="Text Placeholder 2">
            <a:extLst>
              <a:ext uri="{FF2B5EF4-FFF2-40B4-BE49-F238E27FC236}">
                <a16:creationId xmlns:a16="http://schemas.microsoft.com/office/drawing/2014/main" id="{FA109DCA-D46D-8250-8BED-45B454F8953A}"/>
              </a:ext>
            </a:extLst>
          </p:cNvPr>
          <p:cNvSpPr>
            <a:spLocks noGrp="1"/>
          </p:cNvSpPr>
          <p:nvPr>
            <p:ph type="body" idx="1"/>
          </p:nvPr>
        </p:nvSpPr>
        <p:spPr/>
        <p:txBody>
          <a:bodyPr/>
          <a:lstStyle/>
          <a:p>
            <a:endParaRPr lang="en-US"/>
          </a:p>
        </p:txBody>
      </p:sp>
      <p:pic>
        <p:nvPicPr>
          <p:cNvPr id="6" name="Picture 6" descr="Diagram&#10;&#10;Description automatically generated">
            <a:extLst>
              <a:ext uri="{FF2B5EF4-FFF2-40B4-BE49-F238E27FC236}">
                <a16:creationId xmlns:a16="http://schemas.microsoft.com/office/drawing/2014/main" id="{F4B61D2D-0D1E-98A6-06ED-AD354CF50979}"/>
              </a:ext>
            </a:extLst>
          </p:cNvPr>
          <p:cNvPicPr>
            <a:picLocks noChangeAspect="1"/>
          </p:cNvPicPr>
          <p:nvPr/>
        </p:nvPicPr>
        <p:blipFill>
          <a:blip r:embed="rId2"/>
          <a:stretch>
            <a:fillRect/>
          </a:stretch>
        </p:blipFill>
        <p:spPr>
          <a:xfrm>
            <a:off x="0" y="-2910"/>
            <a:ext cx="7248525" cy="6892394"/>
          </a:xfrm>
          <a:prstGeom prst="rect">
            <a:avLst/>
          </a:prstGeom>
        </p:spPr>
      </p:pic>
      <p:sp>
        <p:nvSpPr>
          <p:cNvPr id="4" name="TextBox 3">
            <a:extLst>
              <a:ext uri="{FF2B5EF4-FFF2-40B4-BE49-F238E27FC236}">
                <a16:creationId xmlns:a16="http://schemas.microsoft.com/office/drawing/2014/main" id="{E20682DA-9117-D286-ECF2-195F4D6F390B}"/>
              </a:ext>
            </a:extLst>
          </p:cNvPr>
          <p:cNvSpPr txBox="1"/>
          <p:nvPr/>
        </p:nvSpPr>
        <p:spPr>
          <a:xfrm>
            <a:off x="7372349" y="1600200"/>
            <a:ext cx="4743450"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lphaLcPeriod"/>
            </a:pPr>
            <a:r>
              <a:rPr lang="en-US" dirty="0">
                <a:solidFill>
                  <a:schemeClr val="tx1"/>
                </a:solidFill>
                <a:highlight>
                  <a:srgbClr val="FFFF00"/>
                </a:highlight>
              </a:rPr>
              <a:t>User will enter login credentials, and the information is intercepted by Authentication filter. Authentication Filter will send authentication object to the manager, which then implements authenticate() method. It will call authentication provider which then calls authenticate() and support method. </a:t>
            </a:r>
            <a:r>
              <a:rPr lang="en-US" dirty="0" err="1">
                <a:solidFill>
                  <a:schemeClr val="tx1"/>
                </a:solidFill>
                <a:highlight>
                  <a:srgbClr val="FFFF00"/>
                </a:highlight>
              </a:rPr>
              <a:t>UserDetailService</a:t>
            </a:r>
            <a:r>
              <a:rPr lang="en-US" dirty="0">
                <a:solidFill>
                  <a:schemeClr val="tx1"/>
                </a:solidFill>
                <a:highlight>
                  <a:srgbClr val="FFFF00"/>
                </a:highlight>
              </a:rPr>
              <a:t> will use  </a:t>
            </a:r>
            <a:r>
              <a:rPr lang="en-US" dirty="0" err="1">
                <a:solidFill>
                  <a:schemeClr val="tx1"/>
                </a:solidFill>
                <a:highlight>
                  <a:srgbClr val="FFFF00"/>
                </a:highlight>
              </a:rPr>
              <a:t>loadUserByUsername</a:t>
            </a:r>
            <a:r>
              <a:rPr lang="en-US" dirty="0">
                <a:solidFill>
                  <a:schemeClr val="tx1"/>
                </a:solidFill>
                <a:highlight>
                  <a:srgbClr val="FFFF00"/>
                </a:highlight>
              </a:rPr>
              <a:t>() method to fetch data from database</a:t>
            </a:r>
          </a:p>
          <a:p>
            <a:pPr marL="342900" indent="-342900">
              <a:buAutoNum type="alphaLcPeriod"/>
            </a:pPr>
            <a:endParaRPr lang="en-US" dirty="0">
              <a:solidFill>
                <a:schemeClr val="tx1"/>
              </a:solidFill>
              <a:highlight>
                <a:srgbClr val="FFFF00"/>
              </a:highlight>
            </a:endParaRPr>
          </a:p>
          <a:p>
            <a:pPr marL="342900" indent="-342900">
              <a:buAutoNum type="alphaLcPeriod"/>
            </a:pPr>
            <a:endParaRPr lang="en-US" dirty="0">
              <a:solidFill>
                <a:schemeClr val="tx1"/>
              </a:solidFill>
              <a:highlight>
                <a:srgbClr val="FFFF00"/>
              </a:highlight>
            </a:endParaRPr>
          </a:p>
          <a:p>
            <a:pPr marL="342900" indent="-342900">
              <a:buAutoNum type="alphaLcPeriod"/>
            </a:pPr>
            <a:r>
              <a:rPr lang="en-US" dirty="0">
                <a:solidFill>
                  <a:schemeClr val="tx1"/>
                </a:solidFill>
                <a:highlight>
                  <a:srgbClr val="FFFF00"/>
                </a:highlight>
              </a:rPr>
              <a:t>Authentication is performed by Authentication Provider, and success notification plus homepage  is redirected to the user if the credentials are valid.</a:t>
            </a:r>
          </a:p>
          <a:p>
            <a:pPr marL="342900" indent="-342900">
              <a:buAutoNum type="alphaLcPeriod"/>
            </a:pPr>
            <a:endParaRPr lang="en-US" dirty="0">
              <a:solidFill>
                <a:schemeClr val="tx1"/>
              </a:solidFill>
              <a:highlight>
                <a:srgbClr val="FFFF00"/>
              </a:highlight>
            </a:endParaRPr>
          </a:p>
          <a:p>
            <a:pPr marL="342900" indent="-342900">
              <a:buAutoNum type="alphaLcPeriod"/>
            </a:pPr>
            <a:r>
              <a:rPr lang="en-US" dirty="0" err="1">
                <a:solidFill>
                  <a:schemeClr val="tx1"/>
                </a:solidFill>
                <a:highlight>
                  <a:srgbClr val="FFFF00"/>
                </a:highlight>
              </a:rPr>
              <a:t>UsernameNotFoundException</a:t>
            </a:r>
            <a:r>
              <a:rPr lang="en-US" dirty="0">
                <a:solidFill>
                  <a:schemeClr val="tx1"/>
                </a:solidFill>
                <a:highlight>
                  <a:srgbClr val="FFFF00"/>
                </a:highlight>
              </a:rPr>
              <a:t> notification is sent to the user if the user information is not found in the database.</a:t>
            </a:r>
          </a:p>
        </p:txBody>
      </p:sp>
    </p:spTree>
    <p:extLst>
      <p:ext uri="{BB962C8B-B14F-4D97-AF65-F5344CB8AC3E}">
        <p14:creationId xmlns:p14="http://schemas.microsoft.com/office/powerpoint/2010/main" val="28605213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DCB2E-6A27-ACE2-AB5A-D01AF67A56B6}"/>
              </a:ext>
            </a:extLst>
          </p:cNvPr>
          <p:cNvSpPr>
            <a:spLocks noGrp="1"/>
          </p:cNvSpPr>
          <p:nvPr>
            <p:ph type="title"/>
          </p:nvPr>
        </p:nvSpPr>
        <p:spPr>
          <a:xfrm>
            <a:off x="8549640" y="190500"/>
            <a:ext cx="3468831" cy="1042035"/>
          </a:xfrm>
        </p:spPr>
        <p:txBody>
          <a:bodyPr>
            <a:normAutofit fontScale="90000"/>
          </a:bodyPr>
          <a:lstStyle/>
          <a:p>
            <a:r>
              <a:rPr lang="en-US" dirty="0"/>
              <a:t>System Sequence Diagram: Event booking</a:t>
            </a:r>
          </a:p>
        </p:txBody>
      </p:sp>
      <p:sp>
        <p:nvSpPr>
          <p:cNvPr id="3" name="Text Placeholder 2">
            <a:extLst>
              <a:ext uri="{FF2B5EF4-FFF2-40B4-BE49-F238E27FC236}">
                <a16:creationId xmlns:a16="http://schemas.microsoft.com/office/drawing/2014/main" id="{13B7B7D2-8457-537D-7C1F-8332DCED19F7}"/>
              </a:ext>
            </a:extLst>
          </p:cNvPr>
          <p:cNvSpPr>
            <a:spLocks noGrp="1"/>
          </p:cNvSpPr>
          <p:nvPr>
            <p:ph type="body" idx="1"/>
          </p:nvPr>
        </p:nvSpPr>
        <p:spPr/>
        <p:txBody>
          <a:bodyPr/>
          <a:lstStyle/>
          <a:p>
            <a:endParaRPr lang="en-US"/>
          </a:p>
        </p:txBody>
      </p:sp>
      <p:pic>
        <p:nvPicPr>
          <p:cNvPr id="6" name="Picture 6" descr="Diagram&#10;&#10;Description automatically generated">
            <a:extLst>
              <a:ext uri="{FF2B5EF4-FFF2-40B4-BE49-F238E27FC236}">
                <a16:creationId xmlns:a16="http://schemas.microsoft.com/office/drawing/2014/main" id="{281BA30D-21C5-C934-097C-68D37AAA8639}"/>
              </a:ext>
            </a:extLst>
          </p:cNvPr>
          <p:cNvPicPr>
            <a:picLocks noChangeAspect="1"/>
          </p:cNvPicPr>
          <p:nvPr/>
        </p:nvPicPr>
        <p:blipFill>
          <a:blip r:embed="rId2"/>
          <a:stretch>
            <a:fillRect/>
          </a:stretch>
        </p:blipFill>
        <p:spPr>
          <a:xfrm>
            <a:off x="-3463" y="-2011"/>
            <a:ext cx="8524008" cy="6862637"/>
          </a:xfrm>
          <a:prstGeom prst="rect">
            <a:avLst/>
          </a:prstGeom>
        </p:spPr>
      </p:pic>
      <p:sp>
        <p:nvSpPr>
          <p:cNvPr id="4" name="TextBox 3">
            <a:extLst>
              <a:ext uri="{FF2B5EF4-FFF2-40B4-BE49-F238E27FC236}">
                <a16:creationId xmlns:a16="http://schemas.microsoft.com/office/drawing/2014/main" id="{FA12AFB2-EDA1-1CA3-8FD1-3A2F34A522BD}"/>
              </a:ext>
            </a:extLst>
          </p:cNvPr>
          <p:cNvSpPr txBox="1"/>
          <p:nvPr/>
        </p:nvSpPr>
        <p:spPr>
          <a:xfrm>
            <a:off x="8626326" y="1160278"/>
            <a:ext cx="3609975" cy="56938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FFFF00"/>
                </a:highlight>
              </a:rPr>
              <a:t>1. Presentation layer will receive view venue, view food items and view equipment data from user, and presentation later will send view requests to service later. Service layer will connect and fetch data from database. Finally, service layer will provide details to the user through presentation layer.</a:t>
            </a:r>
          </a:p>
          <a:p>
            <a:endParaRPr lang="en-US" dirty="0">
              <a:highlight>
                <a:srgbClr val="FFFF00"/>
              </a:highlight>
            </a:endParaRPr>
          </a:p>
          <a:p>
            <a:r>
              <a:rPr lang="en-US" dirty="0">
                <a:highlight>
                  <a:srgbClr val="FFFF00"/>
                </a:highlight>
              </a:rPr>
              <a:t>2. User can decide to book available venues, and User will have to fill up booking form(which is provided by service layer) through presentation layer. After the booking details is provided, service layer will check the availability with database. If available, database will create new booking id and send booking notification.</a:t>
            </a:r>
          </a:p>
          <a:p>
            <a:endParaRPr lang="en-US" dirty="0">
              <a:highlight>
                <a:srgbClr val="FFFF00"/>
              </a:highlight>
            </a:endParaRPr>
          </a:p>
          <a:p>
            <a:r>
              <a:rPr lang="en-US" dirty="0">
                <a:highlight>
                  <a:srgbClr val="FFFF00"/>
                </a:highlight>
              </a:rPr>
              <a:t>3. Presentation layer will prompt user to enter payment details. And service layer will accept, and save payment information  to database</a:t>
            </a:r>
          </a:p>
          <a:p>
            <a:endParaRPr lang="en-US" dirty="0">
              <a:highlight>
                <a:srgbClr val="FFFF00"/>
              </a:highlight>
            </a:endParaRPr>
          </a:p>
          <a:p>
            <a:r>
              <a:rPr lang="en-US" dirty="0">
                <a:highlight>
                  <a:srgbClr val="FFFF00"/>
                </a:highlight>
              </a:rPr>
              <a:t>4. If booking details aren't available in database, then booking unsuccessful message is displayed to the user.</a:t>
            </a:r>
          </a:p>
        </p:txBody>
      </p:sp>
    </p:spTree>
    <p:extLst>
      <p:ext uri="{BB962C8B-B14F-4D97-AF65-F5344CB8AC3E}">
        <p14:creationId xmlns:p14="http://schemas.microsoft.com/office/powerpoint/2010/main" val="2073565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A2F0A-33B5-C235-57A8-085410FA565C}"/>
              </a:ext>
            </a:extLst>
          </p:cNvPr>
          <p:cNvSpPr>
            <a:spLocks noGrp="1"/>
          </p:cNvSpPr>
          <p:nvPr>
            <p:ph type="title"/>
          </p:nvPr>
        </p:nvSpPr>
        <p:spPr/>
        <p:txBody>
          <a:bodyPr/>
          <a:lstStyle/>
          <a:p>
            <a:r>
              <a:rPr lang="en-US" dirty="0"/>
              <a:t>Design Class Diagram</a:t>
            </a:r>
          </a:p>
        </p:txBody>
      </p:sp>
      <p:sp>
        <p:nvSpPr>
          <p:cNvPr id="3" name="Text Placeholder 2">
            <a:extLst>
              <a:ext uri="{FF2B5EF4-FFF2-40B4-BE49-F238E27FC236}">
                <a16:creationId xmlns:a16="http://schemas.microsoft.com/office/drawing/2014/main" id="{AA84D457-C4E8-E161-3402-65A0ED2804C8}"/>
              </a:ext>
            </a:extLst>
          </p:cNvPr>
          <p:cNvSpPr>
            <a:spLocks noGrp="1"/>
          </p:cNvSpPr>
          <p:nvPr>
            <p:ph type="body" idx="1"/>
          </p:nvPr>
        </p:nvSpPr>
        <p:spPr/>
        <p:txBody>
          <a:bodyPr/>
          <a:lstStyle/>
          <a:p>
            <a:endParaRPr lang="en-US"/>
          </a:p>
        </p:txBody>
      </p:sp>
      <p:pic>
        <p:nvPicPr>
          <p:cNvPr id="5" name="Picture 5" descr="Diagram&#10;&#10;Description automatically generated">
            <a:extLst>
              <a:ext uri="{FF2B5EF4-FFF2-40B4-BE49-F238E27FC236}">
                <a16:creationId xmlns:a16="http://schemas.microsoft.com/office/drawing/2014/main" id="{EC10AB9B-2FC1-8765-E03F-3DAEF0606C85}"/>
              </a:ext>
            </a:extLst>
          </p:cNvPr>
          <p:cNvPicPr>
            <a:picLocks noChangeAspect="1"/>
          </p:cNvPicPr>
          <p:nvPr/>
        </p:nvPicPr>
        <p:blipFill>
          <a:blip r:embed="rId2"/>
          <a:stretch>
            <a:fillRect/>
          </a:stretch>
        </p:blipFill>
        <p:spPr>
          <a:xfrm>
            <a:off x="3717" y="-43928"/>
            <a:ext cx="8541832" cy="6899393"/>
          </a:xfrm>
          <a:prstGeom prst="rect">
            <a:avLst/>
          </a:prstGeom>
        </p:spPr>
      </p:pic>
    </p:spTree>
    <p:extLst>
      <p:ext uri="{BB962C8B-B14F-4D97-AF65-F5344CB8AC3E}">
        <p14:creationId xmlns:p14="http://schemas.microsoft.com/office/powerpoint/2010/main" val="2235103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DE9D3-FBF6-BA78-1692-A50665864AA4}"/>
              </a:ext>
            </a:extLst>
          </p:cNvPr>
          <p:cNvSpPr>
            <a:spLocks noGrp="1"/>
          </p:cNvSpPr>
          <p:nvPr>
            <p:ph type="title"/>
          </p:nvPr>
        </p:nvSpPr>
        <p:spPr>
          <a:xfrm>
            <a:off x="3769821" y="-674496"/>
            <a:ext cx="8524875" cy="1232179"/>
          </a:xfrm>
        </p:spPr>
        <p:txBody>
          <a:bodyPr>
            <a:normAutofit/>
          </a:bodyPr>
          <a:lstStyle/>
          <a:p>
            <a:r>
              <a:rPr lang="en-US" sz="2900" dirty="0">
                <a:solidFill>
                  <a:schemeClr val="tx1"/>
                </a:solidFill>
              </a:rPr>
              <a:t>Interaction diagram</a:t>
            </a:r>
          </a:p>
        </p:txBody>
      </p:sp>
      <p:pic>
        <p:nvPicPr>
          <p:cNvPr id="5" name="Picture 6" descr="Diagram&#10;&#10;Description automatically generated">
            <a:extLst>
              <a:ext uri="{FF2B5EF4-FFF2-40B4-BE49-F238E27FC236}">
                <a16:creationId xmlns:a16="http://schemas.microsoft.com/office/drawing/2014/main" id="{782334A6-2D61-4598-AE55-FEAFA80D1E72}"/>
              </a:ext>
            </a:extLst>
          </p:cNvPr>
          <p:cNvPicPr>
            <a:picLocks noChangeAspect="1"/>
          </p:cNvPicPr>
          <p:nvPr/>
        </p:nvPicPr>
        <p:blipFill>
          <a:blip r:embed="rId2"/>
          <a:stretch>
            <a:fillRect/>
          </a:stretch>
        </p:blipFill>
        <p:spPr>
          <a:xfrm>
            <a:off x="-142128" y="-148437"/>
            <a:ext cx="12150185" cy="6300317"/>
          </a:xfrm>
          <a:prstGeom prst="rect">
            <a:avLst/>
          </a:prstGeom>
        </p:spPr>
      </p:pic>
    </p:spTree>
    <p:extLst>
      <p:ext uri="{BB962C8B-B14F-4D97-AF65-F5344CB8AC3E}">
        <p14:creationId xmlns:p14="http://schemas.microsoft.com/office/powerpoint/2010/main" val="1806115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01252-D988-79E8-B624-475889215912}"/>
              </a:ext>
            </a:extLst>
          </p:cNvPr>
          <p:cNvSpPr>
            <a:spLocks noGrp="1"/>
          </p:cNvSpPr>
          <p:nvPr>
            <p:ph type="title"/>
          </p:nvPr>
        </p:nvSpPr>
        <p:spPr>
          <a:xfrm>
            <a:off x="10302240" y="152400"/>
            <a:ext cx="2190750" cy="784860"/>
          </a:xfrm>
        </p:spPr>
        <p:txBody>
          <a:bodyPr>
            <a:normAutofit fontScale="90000"/>
          </a:bodyPr>
          <a:lstStyle/>
          <a:p>
            <a:r>
              <a:rPr lang="en-US" dirty="0"/>
              <a:t>Database Models</a:t>
            </a:r>
          </a:p>
        </p:txBody>
      </p:sp>
      <p:sp>
        <p:nvSpPr>
          <p:cNvPr id="3" name="Text Placeholder 2">
            <a:extLst>
              <a:ext uri="{FF2B5EF4-FFF2-40B4-BE49-F238E27FC236}">
                <a16:creationId xmlns:a16="http://schemas.microsoft.com/office/drawing/2014/main" id="{D4DD5DE1-25E5-2F48-D196-C98B5F71B435}"/>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9E589D4C-1F60-A4F9-6A3B-C0D25FD0FC93}"/>
              </a:ext>
            </a:extLst>
          </p:cNvPr>
          <p:cNvSpPr>
            <a:spLocks noGrp="1"/>
          </p:cNvSpPr>
          <p:nvPr>
            <p:ph type="body" idx="2"/>
          </p:nvPr>
        </p:nvSpPr>
        <p:spPr/>
        <p:txBody>
          <a:bodyPr/>
          <a:lstStyle/>
          <a:p>
            <a:endParaRPr lang="en-US"/>
          </a:p>
        </p:txBody>
      </p:sp>
      <p:pic>
        <p:nvPicPr>
          <p:cNvPr id="6" name="Picture 6" descr="Diagram, schematic&#10;&#10;Description automatically generated">
            <a:extLst>
              <a:ext uri="{FF2B5EF4-FFF2-40B4-BE49-F238E27FC236}">
                <a16:creationId xmlns:a16="http://schemas.microsoft.com/office/drawing/2014/main" id="{A0AECBFE-6533-A425-0C56-D422836EB714}"/>
              </a:ext>
            </a:extLst>
          </p:cNvPr>
          <p:cNvPicPr>
            <a:picLocks noChangeAspect="1"/>
          </p:cNvPicPr>
          <p:nvPr/>
        </p:nvPicPr>
        <p:blipFill>
          <a:blip r:embed="rId2"/>
          <a:stretch>
            <a:fillRect/>
          </a:stretch>
        </p:blipFill>
        <p:spPr>
          <a:xfrm>
            <a:off x="0" y="1545"/>
            <a:ext cx="10306050" cy="6854911"/>
          </a:xfrm>
          <a:prstGeom prst="rect">
            <a:avLst/>
          </a:prstGeom>
        </p:spPr>
      </p:pic>
    </p:spTree>
    <p:extLst>
      <p:ext uri="{BB962C8B-B14F-4D97-AF65-F5344CB8AC3E}">
        <p14:creationId xmlns:p14="http://schemas.microsoft.com/office/powerpoint/2010/main" val="18778580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3DE53-7305-850B-E62F-1C9A898705F2}"/>
              </a:ext>
            </a:extLst>
          </p:cNvPr>
          <p:cNvSpPr>
            <a:spLocks noGrp="1"/>
          </p:cNvSpPr>
          <p:nvPr>
            <p:ph type="title"/>
          </p:nvPr>
        </p:nvSpPr>
        <p:spPr>
          <a:xfrm>
            <a:off x="8347587" y="2190749"/>
            <a:ext cx="4359869" cy="825910"/>
          </a:xfrm>
        </p:spPr>
        <p:txBody>
          <a:bodyPr/>
          <a:lstStyle/>
          <a:p>
            <a:r>
              <a:rPr lang="en-US" dirty="0"/>
              <a:t>Tables Structure</a:t>
            </a:r>
          </a:p>
        </p:txBody>
      </p:sp>
      <p:sp>
        <p:nvSpPr>
          <p:cNvPr id="3" name="Text Placeholder 2">
            <a:extLst>
              <a:ext uri="{FF2B5EF4-FFF2-40B4-BE49-F238E27FC236}">
                <a16:creationId xmlns:a16="http://schemas.microsoft.com/office/drawing/2014/main" id="{FB39BDDF-0AB5-FC33-0089-1EEC46CE4CDF}"/>
              </a:ext>
            </a:extLst>
          </p:cNvPr>
          <p:cNvSpPr>
            <a:spLocks noGrp="1"/>
          </p:cNvSpPr>
          <p:nvPr>
            <p:ph type="body" idx="1"/>
          </p:nvPr>
        </p:nvSpPr>
        <p:spPr>
          <a:xfrm>
            <a:off x="841375" y="93676"/>
            <a:ext cx="6711696" cy="5020056"/>
          </a:xfrm>
        </p:spPr>
        <p:txBody>
          <a:bodyPr>
            <a:normAutofit/>
          </a:bodyPr>
          <a:lstStyle/>
          <a:p>
            <a:pPr lvl="6">
              <a:buSzPts val="1700"/>
            </a:pPr>
            <a:r>
              <a:rPr lang="en-US" sz="2000" dirty="0"/>
              <a:t>Admin</a:t>
            </a:r>
          </a:p>
        </p:txBody>
      </p:sp>
      <p:graphicFrame>
        <p:nvGraphicFramePr>
          <p:cNvPr id="6" name="Table 5">
            <a:extLst>
              <a:ext uri="{FF2B5EF4-FFF2-40B4-BE49-F238E27FC236}">
                <a16:creationId xmlns:a16="http://schemas.microsoft.com/office/drawing/2014/main" id="{42994570-76BF-30D1-DCBE-B13333264E1E}"/>
              </a:ext>
            </a:extLst>
          </p:cNvPr>
          <p:cNvGraphicFramePr>
            <a:graphicFrameLocks noGrp="1"/>
          </p:cNvGraphicFramePr>
          <p:nvPr>
            <p:extLst>
              <p:ext uri="{D42A27DB-BD31-4B8C-83A1-F6EECF244321}">
                <p14:modId xmlns:p14="http://schemas.microsoft.com/office/powerpoint/2010/main" val="3541360788"/>
              </p:ext>
            </p:extLst>
          </p:nvPr>
        </p:nvGraphicFramePr>
        <p:xfrm>
          <a:off x="1235948" y="682708"/>
          <a:ext cx="6417285" cy="2234240"/>
        </p:xfrm>
        <a:graphic>
          <a:graphicData uri="http://schemas.openxmlformats.org/drawingml/2006/table">
            <a:tbl>
              <a:tblPr firstRow="1" bandRow="1">
                <a:tableStyleId>{9D89D6B3-0524-496A-9269-BFFCE8A6497B}</a:tableStyleId>
              </a:tblPr>
              <a:tblGrid>
                <a:gridCol w="1197585">
                  <a:extLst>
                    <a:ext uri="{9D8B030D-6E8A-4147-A177-3AD203B41FA5}">
                      <a16:colId xmlns:a16="http://schemas.microsoft.com/office/drawing/2014/main" val="3473206040"/>
                    </a:ext>
                  </a:extLst>
                </a:gridCol>
                <a:gridCol w="1304925">
                  <a:extLst>
                    <a:ext uri="{9D8B030D-6E8A-4147-A177-3AD203B41FA5}">
                      <a16:colId xmlns:a16="http://schemas.microsoft.com/office/drawing/2014/main" val="645205353"/>
                    </a:ext>
                  </a:extLst>
                </a:gridCol>
                <a:gridCol w="1304925">
                  <a:extLst>
                    <a:ext uri="{9D8B030D-6E8A-4147-A177-3AD203B41FA5}">
                      <a16:colId xmlns:a16="http://schemas.microsoft.com/office/drawing/2014/main" val="2783759407"/>
                    </a:ext>
                  </a:extLst>
                </a:gridCol>
                <a:gridCol w="1304925">
                  <a:extLst>
                    <a:ext uri="{9D8B030D-6E8A-4147-A177-3AD203B41FA5}">
                      <a16:colId xmlns:a16="http://schemas.microsoft.com/office/drawing/2014/main" val="4109263054"/>
                    </a:ext>
                  </a:extLst>
                </a:gridCol>
                <a:gridCol w="1304925">
                  <a:extLst>
                    <a:ext uri="{9D8B030D-6E8A-4147-A177-3AD203B41FA5}">
                      <a16:colId xmlns:a16="http://schemas.microsoft.com/office/drawing/2014/main" val="2220081211"/>
                    </a:ext>
                  </a:extLst>
                </a:gridCol>
              </a:tblGrid>
              <a:tr h="767390">
                <a:tc>
                  <a:txBody>
                    <a:bodyPr/>
                    <a:lstStyle/>
                    <a:p>
                      <a:pPr algn="ctr" fontAlgn="base"/>
                      <a:r>
                        <a:rPr lang="en-IN" sz="1200" dirty="0">
                          <a:effectLst/>
                        </a:rPr>
                        <a:t>Field Name​</a:t>
                      </a:r>
                      <a:endParaRPr lang="en-IN" b="0" i="0" dirty="0">
                        <a:solidFill>
                          <a:srgbClr val="000000"/>
                        </a:solidFill>
                        <a:effectLst/>
                      </a:endParaRPr>
                    </a:p>
                  </a:txBody>
                  <a:tcPr>
                    <a:lnT w="12700">
                      <a:solidFill>
                        <a:schemeClr val="tx1"/>
                      </a:solidFill>
                    </a:lnT>
                    <a:solidFill>
                      <a:schemeClr val="accent2"/>
                    </a:solidFill>
                  </a:tcPr>
                </a:tc>
                <a:tc>
                  <a:txBody>
                    <a:bodyPr/>
                    <a:lstStyle/>
                    <a:p>
                      <a:pPr algn="ctr" fontAlgn="base"/>
                      <a:r>
                        <a:rPr lang="en-IN" sz="1200" dirty="0">
                          <a:effectLst/>
                        </a:rPr>
                        <a:t>Field Type​</a:t>
                      </a:r>
                      <a:endParaRPr lang="en-IN" b="0" i="0" dirty="0">
                        <a:solidFill>
                          <a:srgbClr val="000000"/>
                        </a:solidFill>
                        <a:effectLst/>
                      </a:endParaRPr>
                    </a:p>
                  </a:txBody>
                  <a:tcPr>
                    <a:lnR w="0">
                      <a:noFill/>
                    </a:lnR>
                    <a:solidFill>
                      <a:schemeClr val="accent2"/>
                    </a:solidFill>
                  </a:tcPr>
                </a:tc>
                <a:tc>
                  <a:txBody>
                    <a:bodyPr/>
                    <a:lstStyle/>
                    <a:p>
                      <a:pPr algn="ctr" fontAlgn="base"/>
                      <a:r>
                        <a:rPr lang="en-IN" sz="1200" dirty="0">
                          <a:effectLst/>
                        </a:rPr>
                        <a:t>Data Type​</a:t>
                      </a:r>
                      <a:endParaRPr lang="en-IN" b="0" i="0" dirty="0">
                        <a:solidFill>
                          <a:srgbClr val="000000"/>
                        </a:solidFill>
                        <a:effectLst/>
                      </a:endParaRPr>
                    </a:p>
                  </a:txBody>
                  <a:tcPr>
                    <a:lnL w="0">
                      <a:noFill/>
                    </a:lnL>
                    <a:lnR w="0">
                      <a:noFill/>
                    </a:lnR>
                    <a:lnT w="0">
                      <a:noFill/>
                    </a:lnT>
                    <a:lnB w="0">
                      <a:noFill/>
                    </a:lnB>
                    <a:solidFill>
                      <a:schemeClr val="accent2"/>
                    </a:solidFill>
                  </a:tcPr>
                </a:tc>
                <a:tc>
                  <a:txBody>
                    <a:bodyPr/>
                    <a:lstStyle/>
                    <a:p>
                      <a:pPr algn="ctr" fontAlgn="base"/>
                      <a:r>
                        <a:rPr lang="en-IN" sz="1200" dirty="0">
                          <a:effectLst/>
                        </a:rPr>
                        <a:t>Mandatory ​</a:t>
                      </a:r>
                      <a:endParaRPr lang="en-IN" b="0" i="0" dirty="0">
                        <a:solidFill>
                          <a:srgbClr val="000000"/>
                        </a:solidFill>
                        <a:effectLst/>
                      </a:endParaRPr>
                    </a:p>
                  </a:txBody>
                  <a:tcPr>
                    <a:lnL w="0">
                      <a:noFill/>
                    </a:lnL>
                    <a:solidFill>
                      <a:schemeClr val="accent2"/>
                    </a:solidFill>
                  </a:tcPr>
                </a:tc>
                <a:tc>
                  <a:txBody>
                    <a:bodyPr/>
                    <a:lstStyle/>
                    <a:p>
                      <a:pPr algn="ctr" fontAlgn="base"/>
                      <a:r>
                        <a:rPr lang="en-IN" sz="1200" dirty="0">
                          <a:effectLst/>
                        </a:rPr>
                        <a:t>Possible Values​</a:t>
                      </a:r>
                      <a:endParaRPr lang="en-IN" b="0" i="0" dirty="0">
                        <a:solidFill>
                          <a:srgbClr val="000000"/>
                        </a:solidFill>
                        <a:effectLst/>
                      </a:endParaRPr>
                    </a:p>
                  </a:txBody>
                  <a:tcPr>
                    <a:solidFill>
                      <a:schemeClr val="accent2"/>
                    </a:solidFill>
                  </a:tcPr>
                </a:tc>
                <a:extLst>
                  <a:ext uri="{0D108BD9-81ED-4DB2-BD59-A6C34878D82A}">
                    <a16:rowId xmlns:a16="http://schemas.microsoft.com/office/drawing/2014/main" val="2624322480"/>
                  </a:ext>
                </a:extLst>
              </a:tr>
              <a:tr h="733425">
                <a:tc>
                  <a:txBody>
                    <a:bodyPr/>
                    <a:lstStyle/>
                    <a:p>
                      <a:pPr algn="ctr" fontAlgn="base"/>
                      <a:r>
                        <a:rPr lang="en-IN" sz="1100" dirty="0" err="1">
                          <a:effectLst/>
                        </a:rPr>
                        <a:t>admin_id</a:t>
                      </a:r>
                      <a:r>
                        <a:rPr lang="en-IN" sz="11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100" dirty="0">
                          <a:effectLst/>
                        </a:rPr>
                        <a:t>Text​</a:t>
                      </a:r>
                      <a:endParaRPr lang="en-IN" b="0" i="0" dirty="0">
                        <a:solidFill>
                          <a:srgbClr val="000000"/>
                        </a:solidFill>
                        <a:effectLst/>
                      </a:endParaRPr>
                    </a:p>
                  </a:txBody>
                  <a:tcPr>
                    <a:solidFill>
                      <a:schemeClr val="accent1"/>
                    </a:solidFill>
                  </a:tcPr>
                </a:tc>
                <a:tc>
                  <a:txBody>
                    <a:bodyPr/>
                    <a:lstStyle/>
                    <a:p>
                      <a:pPr algn="ctr" fontAlgn="base"/>
                      <a:r>
                        <a:rPr lang="en-IN" sz="1100" dirty="0">
                          <a:effectLst/>
                        </a:rPr>
                        <a:t>varchar​</a:t>
                      </a:r>
                      <a:endParaRPr lang="en-IN" b="0" i="0" dirty="0">
                        <a:solidFill>
                          <a:srgbClr val="000000"/>
                        </a:solidFill>
                        <a:effectLst/>
                      </a:endParaRPr>
                    </a:p>
                  </a:txBody>
                  <a:tcPr>
                    <a:lnT w="0">
                      <a:noFill/>
                    </a:lnT>
                    <a:solidFill>
                      <a:schemeClr val="accent1"/>
                    </a:solidFill>
                  </a:tcPr>
                </a:tc>
                <a:tc>
                  <a:txBody>
                    <a:bodyPr/>
                    <a:lstStyle/>
                    <a:p>
                      <a:pPr algn="ctr" fontAlgn="base"/>
                      <a:r>
                        <a:rPr lang="en-IN" sz="11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100" dirty="0">
                          <a:effectLst/>
                        </a:rPr>
                        <a:t>Pre-loaded​</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3880440074"/>
                  </a:ext>
                </a:extLst>
              </a:tr>
              <a:tr h="733425">
                <a:tc>
                  <a:txBody>
                    <a:bodyPr/>
                    <a:lstStyle/>
                    <a:p>
                      <a:pPr algn="ctr" fontAlgn="base"/>
                      <a:r>
                        <a:rPr lang="en-IN" sz="1100" dirty="0" err="1">
                          <a:effectLst/>
                        </a:rPr>
                        <a:t>admin_pwd</a:t>
                      </a:r>
                      <a:r>
                        <a:rPr lang="en-IN" sz="11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100" dirty="0">
                          <a:effectLst/>
                        </a:rPr>
                        <a:t>Text​</a:t>
                      </a:r>
                      <a:endParaRPr lang="en-IN" b="0" i="0" dirty="0">
                        <a:solidFill>
                          <a:srgbClr val="000000"/>
                        </a:solidFill>
                        <a:effectLst/>
                      </a:endParaRPr>
                    </a:p>
                  </a:txBody>
                  <a:tcPr>
                    <a:solidFill>
                      <a:schemeClr val="accent1"/>
                    </a:solidFill>
                  </a:tcPr>
                </a:tc>
                <a:tc>
                  <a:txBody>
                    <a:bodyPr/>
                    <a:lstStyle/>
                    <a:p>
                      <a:pPr algn="ctr" fontAlgn="base"/>
                      <a:r>
                        <a:rPr lang="en-IN" sz="1100" dirty="0">
                          <a:effectLst/>
                        </a:rPr>
                        <a:t>varchar​</a:t>
                      </a:r>
                      <a:endParaRPr lang="en-IN" b="0" i="0" dirty="0">
                        <a:solidFill>
                          <a:srgbClr val="000000"/>
                        </a:solidFill>
                        <a:effectLst/>
                      </a:endParaRPr>
                    </a:p>
                  </a:txBody>
                  <a:tcPr>
                    <a:solidFill>
                      <a:schemeClr val="accent1"/>
                    </a:solidFill>
                  </a:tcPr>
                </a:tc>
                <a:tc>
                  <a:txBody>
                    <a:bodyPr/>
                    <a:lstStyle/>
                    <a:p>
                      <a:pPr algn="ctr" fontAlgn="base"/>
                      <a:r>
                        <a:rPr lang="en-IN" sz="11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100" dirty="0">
                          <a:effectLst/>
                        </a:rPr>
                        <a:t>Pre-loaded​</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2186422874"/>
                  </a:ext>
                </a:extLst>
              </a:tr>
            </a:tbl>
          </a:graphicData>
        </a:graphic>
      </p:graphicFrame>
      <p:graphicFrame>
        <p:nvGraphicFramePr>
          <p:cNvPr id="10" name="Table 9">
            <a:extLst>
              <a:ext uri="{FF2B5EF4-FFF2-40B4-BE49-F238E27FC236}">
                <a16:creationId xmlns:a16="http://schemas.microsoft.com/office/drawing/2014/main" id="{179A0B0B-0AAC-126C-7CAC-7C15103CC878}"/>
              </a:ext>
            </a:extLst>
          </p:cNvPr>
          <p:cNvGraphicFramePr>
            <a:graphicFrameLocks noGrp="1"/>
          </p:cNvGraphicFramePr>
          <p:nvPr>
            <p:extLst>
              <p:ext uri="{D42A27DB-BD31-4B8C-83A1-F6EECF244321}">
                <p14:modId xmlns:p14="http://schemas.microsoft.com/office/powerpoint/2010/main" val="2997690313"/>
              </p:ext>
            </p:extLst>
          </p:nvPr>
        </p:nvGraphicFramePr>
        <p:xfrm>
          <a:off x="1235948" y="3684982"/>
          <a:ext cx="6457950" cy="2857500"/>
        </p:xfrm>
        <a:graphic>
          <a:graphicData uri="http://schemas.openxmlformats.org/drawingml/2006/table">
            <a:tbl>
              <a:tblPr firstRow="1" bandRow="1">
                <a:tableStyleId>{9D89D6B3-0524-496A-9269-BFFCE8A6497B}</a:tableStyleId>
              </a:tblPr>
              <a:tblGrid>
                <a:gridCol w="1447800">
                  <a:extLst>
                    <a:ext uri="{9D8B030D-6E8A-4147-A177-3AD203B41FA5}">
                      <a16:colId xmlns:a16="http://schemas.microsoft.com/office/drawing/2014/main" val="872196475"/>
                    </a:ext>
                  </a:extLst>
                </a:gridCol>
                <a:gridCol w="1133475">
                  <a:extLst>
                    <a:ext uri="{9D8B030D-6E8A-4147-A177-3AD203B41FA5}">
                      <a16:colId xmlns:a16="http://schemas.microsoft.com/office/drawing/2014/main" val="4100794095"/>
                    </a:ext>
                  </a:extLst>
                </a:gridCol>
                <a:gridCol w="1390650">
                  <a:extLst>
                    <a:ext uri="{9D8B030D-6E8A-4147-A177-3AD203B41FA5}">
                      <a16:colId xmlns:a16="http://schemas.microsoft.com/office/drawing/2014/main" val="848788753"/>
                    </a:ext>
                  </a:extLst>
                </a:gridCol>
                <a:gridCol w="1190625">
                  <a:extLst>
                    <a:ext uri="{9D8B030D-6E8A-4147-A177-3AD203B41FA5}">
                      <a16:colId xmlns:a16="http://schemas.microsoft.com/office/drawing/2014/main" val="2853820181"/>
                    </a:ext>
                  </a:extLst>
                </a:gridCol>
                <a:gridCol w="1295400">
                  <a:extLst>
                    <a:ext uri="{9D8B030D-6E8A-4147-A177-3AD203B41FA5}">
                      <a16:colId xmlns:a16="http://schemas.microsoft.com/office/drawing/2014/main" val="740671818"/>
                    </a:ext>
                  </a:extLst>
                </a:gridCol>
              </a:tblGrid>
              <a:tr h="361950">
                <a:tc>
                  <a:txBody>
                    <a:bodyPr/>
                    <a:lstStyle/>
                    <a:p>
                      <a:pPr algn="ctr" fontAlgn="base"/>
                      <a:r>
                        <a:rPr lang="en-IN" sz="1200" dirty="0">
                          <a:effectLst/>
                        </a:rPr>
                        <a:t>Field Name​</a:t>
                      </a:r>
                      <a:endParaRPr lang="en-IN" dirty="0">
                        <a:effectLst/>
                      </a:endParaRPr>
                    </a:p>
                  </a:txBody>
                  <a:tcPr>
                    <a:solidFill>
                      <a:schemeClr val="accent2"/>
                    </a:solidFill>
                  </a:tcPr>
                </a:tc>
                <a:tc>
                  <a:txBody>
                    <a:bodyPr/>
                    <a:lstStyle/>
                    <a:p>
                      <a:pPr algn="ctr" fontAlgn="base"/>
                      <a:r>
                        <a:rPr lang="en-IN" sz="1200" dirty="0">
                          <a:effectLst/>
                        </a:rPr>
                        <a:t>Field Type​</a:t>
                      </a:r>
                      <a:endParaRPr lang="en-IN" dirty="0">
                        <a:effectLst/>
                      </a:endParaRPr>
                    </a:p>
                  </a:txBody>
                  <a:tcPr>
                    <a:solidFill>
                      <a:schemeClr val="accent2"/>
                    </a:solidFill>
                  </a:tcPr>
                </a:tc>
                <a:tc>
                  <a:txBody>
                    <a:bodyPr/>
                    <a:lstStyle/>
                    <a:p>
                      <a:pPr algn="ctr" fontAlgn="base"/>
                      <a:r>
                        <a:rPr lang="en-IN" sz="1200" dirty="0">
                          <a:effectLst/>
                        </a:rPr>
                        <a:t>Data Type​</a:t>
                      </a:r>
                      <a:endParaRPr lang="en-IN" dirty="0">
                        <a:effectLst/>
                      </a:endParaRPr>
                    </a:p>
                  </a:txBody>
                  <a:tcPr>
                    <a:solidFill>
                      <a:schemeClr val="accent2"/>
                    </a:solidFill>
                  </a:tcPr>
                </a:tc>
                <a:tc>
                  <a:txBody>
                    <a:bodyPr/>
                    <a:lstStyle/>
                    <a:p>
                      <a:pPr algn="ctr" fontAlgn="base"/>
                      <a:r>
                        <a:rPr lang="en-IN" sz="1200" dirty="0">
                          <a:effectLst/>
                        </a:rPr>
                        <a:t>Mandatory ​</a:t>
                      </a:r>
                      <a:endParaRPr lang="en-IN" dirty="0">
                        <a:effectLst/>
                      </a:endParaRPr>
                    </a:p>
                  </a:txBody>
                  <a:tcPr>
                    <a:solidFill>
                      <a:schemeClr val="accent2"/>
                    </a:solidFill>
                  </a:tcPr>
                </a:tc>
                <a:tc>
                  <a:txBody>
                    <a:bodyPr/>
                    <a:lstStyle/>
                    <a:p>
                      <a:pPr algn="ctr" fontAlgn="base"/>
                      <a:r>
                        <a:rPr lang="en-IN" sz="1200" dirty="0">
                          <a:effectLst/>
                        </a:rPr>
                        <a:t>Possible Values​</a:t>
                      </a:r>
                      <a:endParaRPr lang="en-IN" dirty="0">
                        <a:effectLst/>
                      </a:endParaRPr>
                    </a:p>
                  </a:txBody>
                  <a:tcPr>
                    <a:solidFill>
                      <a:schemeClr val="accent2"/>
                    </a:solidFill>
                  </a:tcPr>
                </a:tc>
                <a:extLst>
                  <a:ext uri="{0D108BD9-81ED-4DB2-BD59-A6C34878D82A}">
                    <a16:rowId xmlns:a16="http://schemas.microsoft.com/office/drawing/2014/main" val="850685228"/>
                  </a:ext>
                </a:extLst>
              </a:tr>
              <a:tr h="342900">
                <a:tc>
                  <a:txBody>
                    <a:bodyPr/>
                    <a:lstStyle/>
                    <a:p>
                      <a:pPr algn="ctr" fontAlgn="base"/>
                      <a:r>
                        <a:rPr lang="en-IN" sz="1100" dirty="0" err="1">
                          <a:effectLst/>
                        </a:rPr>
                        <a:t>member_id</a:t>
                      </a:r>
                      <a:r>
                        <a:rPr lang="en-IN" sz="1100" dirty="0">
                          <a:effectLst/>
                        </a:rPr>
                        <a:t>​</a:t>
                      </a:r>
                      <a:endParaRPr lang="en-IN" dirty="0">
                        <a:effectLst/>
                      </a:endParaRPr>
                    </a:p>
                  </a:txBody>
                  <a:tcPr>
                    <a:solidFill>
                      <a:schemeClr val="accent1"/>
                    </a:solidFill>
                  </a:tcPr>
                </a:tc>
                <a:tc>
                  <a:txBody>
                    <a:bodyPr/>
                    <a:lstStyle/>
                    <a:p>
                      <a:pPr algn="ctr" fontAlgn="base"/>
                      <a:r>
                        <a:rPr lang="en-IN" sz="1100" dirty="0">
                          <a:effectLst/>
                        </a:rPr>
                        <a:t>Numeric​</a:t>
                      </a:r>
                      <a:endParaRPr lang="en-IN" dirty="0">
                        <a:effectLst/>
                      </a:endParaRPr>
                    </a:p>
                  </a:txBody>
                  <a:tcPr>
                    <a:solidFill>
                      <a:schemeClr val="accent1"/>
                    </a:solidFill>
                  </a:tcPr>
                </a:tc>
                <a:tc>
                  <a:txBody>
                    <a:bodyPr/>
                    <a:lstStyle/>
                    <a:p>
                      <a:pPr algn="ctr" fontAlgn="base"/>
                      <a:r>
                        <a:rPr lang="en-IN" sz="1100" dirty="0">
                          <a:effectLst/>
                        </a:rPr>
                        <a:t>int​</a:t>
                      </a:r>
                      <a:endParaRPr lang="en-IN" dirty="0">
                        <a:effectLst/>
                      </a:endParaRPr>
                    </a:p>
                  </a:txBody>
                  <a:tcPr>
                    <a:solidFill>
                      <a:schemeClr val="accent1"/>
                    </a:solidFill>
                  </a:tcPr>
                </a:tc>
                <a:tc>
                  <a:txBody>
                    <a:bodyPr/>
                    <a:lstStyle/>
                    <a:p>
                      <a:pPr algn="ctr" fontAlgn="base"/>
                      <a:r>
                        <a:rPr lang="en-IN" sz="1100" dirty="0">
                          <a:effectLst/>
                        </a:rPr>
                        <a:t>Yes​</a:t>
                      </a:r>
                      <a:endParaRPr lang="en-IN" dirty="0">
                        <a:effectLst/>
                      </a:endParaRPr>
                    </a:p>
                  </a:txBody>
                  <a:tcPr>
                    <a:solidFill>
                      <a:schemeClr val="accent1"/>
                    </a:solidFill>
                  </a:tcPr>
                </a:tc>
                <a:tc>
                  <a:txBody>
                    <a:bodyPr/>
                    <a:lstStyle/>
                    <a:p>
                      <a:pPr algn="ctr" fontAlgn="base"/>
                      <a:r>
                        <a:rPr lang="en-IN" sz="1100" dirty="0">
                          <a:effectLst/>
                        </a:rPr>
                        <a:t>Autogenerated​</a:t>
                      </a:r>
                      <a:endParaRPr lang="en-IN" dirty="0">
                        <a:effectLst/>
                      </a:endParaRPr>
                    </a:p>
                  </a:txBody>
                  <a:tcPr>
                    <a:solidFill>
                      <a:schemeClr val="accent1"/>
                    </a:solidFill>
                  </a:tcPr>
                </a:tc>
                <a:extLst>
                  <a:ext uri="{0D108BD9-81ED-4DB2-BD59-A6C34878D82A}">
                    <a16:rowId xmlns:a16="http://schemas.microsoft.com/office/drawing/2014/main" val="2055439208"/>
                  </a:ext>
                </a:extLst>
              </a:tr>
              <a:tr h="342900">
                <a:tc>
                  <a:txBody>
                    <a:bodyPr/>
                    <a:lstStyle/>
                    <a:p>
                      <a:pPr algn="ctr" fontAlgn="base"/>
                      <a:r>
                        <a:rPr lang="en-IN" sz="1100" dirty="0" err="1">
                          <a:effectLst/>
                        </a:rPr>
                        <a:t>member_type</a:t>
                      </a:r>
                      <a:r>
                        <a:rPr lang="en-IN" sz="1100" dirty="0">
                          <a:effectLst/>
                        </a:rPr>
                        <a:t>​</a:t>
                      </a:r>
                      <a:endParaRPr lang="en-IN" dirty="0">
                        <a:effectLst/>
                      </a:endParaRPr>
                    </a:p>
                  </a:txBody>
                  <a:tcPr>
                    <a:solidFill>
                      <a:schemeClr val="accent1"/>
                    </a:solidFill>
                  </a:tcPr>
                </a:tc>
                <a:tc>
                  <a:txBody>
                    <a:bodyPr/>
                    <a:lstStyle/>
                    <a:p>
                      <a:pPr algn="ctr" fontAlgn="base"/>
                      <a:r>
                        <a:rPr lang="en-IN" sz="1100" dirty="0">
                          <a:effectLst/>
                        </a:rPr>
                        <a:t>Drop Down​</a:t>
                      </a:r>
                      <a:endParaRPr lang="en-IN" dirty="0">
                        <a:effectLst/>
                      </a:endParaRPr>
                    </a:p>
                  </a:txBody>
                  <a:tcPr>
                    <a:solidFill>
                      <a:schemeClr val="accent1"/>
                    </a:solidFill>
                  </a:tcPr>
                </a:tc>
                <a:tc>
                  <a:txBody>
                    <a:bodyPr/>
                    <a:lstStyle/>
                    <a:p>
                      <a:pPr algn="ctr" fontAlgn="base"/>
                      <a:r>
                        <a:rPr lang="en-IN" sz="1100" dirty="0">
                          <a:effectLst/>
                        </a:rPr>
                        <a:t>varchar​</a:t>
                      </a:r>
                      <a:endParaRPr lang="en-IN" dirty="0">
                        <a:effectLst/>
                      </a:endParaRPr>
                    </a:p>
                  </a:txBody>
                  <a:tcPr>
                    <a:solidFill>
                      <a:schemeClr val="accent1"/>
                    </a:solidFill>
                  </a:tcPr>
                </a:tc>
                <a:tc>
                  <a:txBody>
                    <a:bodyPr/>
                    <a:lstStyle/>
                    <a:p>
                      <a:pPr algn="ctr" fontAlgn="base"/>
                      <a:r>
                        <a:rPr lang="en-IN" sz="1100" dirty="0">
                          <a:effectLst/>
                        </a:rPr>
                        <a:t>Yes​</a:t>
                      </a:r>
                      <a:endParaRPr lang="en-IN" dirty="0">
                        <a:effectLst/>
                      </a:endParaRPr>
                    </a:p>
                  </a:txBody>
                  <a:tcPr>
                    <a:solidFill>
                      <a:schemeClr val="accent1"/>
                    </a:solidFill>
                  </a:tcPr>
                </a:tc>
                <a:tc>
                  <a:txBody>
                    <a:bodyPr/>
                    <a:lstStyle/>
                    <a:p>
                      <a:pPr algn="ctr" fontAlgn="base"/>
                      <a:r>
                        <a:rPr lang="en-IN" sz="1100" dirty="0">
                          <a:effectLst/>
                        </a:rPr>
                        <a:t> ​</a:t>
                      </a:r>
                      <a:endParaRPr lang="en-IN" dirty="0">
                        <a:effectLst/>
                      </a:endParaRPr>
                    </a:p>
                  </a:txBody>
                  <a:tcPr>
                    <a:solidFill>
                      <a:schemeClr val="accent1"/>
                    </a:solidFill>
                  </a:tcPr>
                </a:tc>
                <a:extLst>
                  <a:ext uri="{0D108BD9-81ED-4DB2-BD59-A6C34878D82A}">
                    <a16:rowId xmlns:a16="http://schemas.microsoft.com/office/drawing/2014/main" val="277106351"/>
                  </a:ext>
                </a:extLst>
              </a:tr>
              <a:tr h="342900">
                <a:tc>
                  <a:txBody>
                    <a:bodyPr/>
                    <a:lstStyle/>
                    <a:p>
                      <a:pPr algn="ctr" fontAlgn="base"/>
                      <a:r>
                        <a:rPr lang="en-IN" sz="1100" dirty="0" err="1">
                          <a:effectLst/>
                        </a:rPr>
                        <a:t>first_name</a:t>
                      </a:r>
                      <a:r>
                        <a:rPr lang="en-IN" sz="1100" dirty="0">
                          <a:effectLst/>
                        </a:rPr>
                        <a:t>​</a:t>
                      </a:r>
                      <a:endParaRPr lang="en-IN" dirty="0">
                        <a:effectLst/>
                      </a:endParaRPr>
                    </a:p>
                  </a:txBody>
                  <a:tcPr>
                    <a:solidFill>
                      <a:schemeClr val="accent1"/>
                    </a:solidFill>
                  </a:tcPr>
                </a:tc>
                <a:tc>
                  <a:txBody>
                    <a:bodyPr/>
                    <a:lstStyle/>
                    <a:p>
                      <a:pPr algn="ctr" fontAlgn="base"/>
                      <a:r>
                        <a:rPr lang="en-IN" sz="1100" dirty="0">
                          <a:effectLst/>
                        </a:rPr>
                        <a:t>Text​</a:t>
                      </a:r>
                      <a:endParaRPr lang="en-IN" dirty="0">
                        <a:effectLst/>
                      </a:endParaRPr>
                    </a:p>
                  </a:txBody>
                  <a:tcPr>
                    <a:solidFill>
                      <a:schemeClr val="accent1"/>
                    </a:solidFill>
                  </a:tcPr>
                </a:tc>
                <a:tc>
                  <a:txBody>
                    <a:bodyPr/>
                    <a:lstStyle/>
                    <a:p>
                      <a:pPr algn="ctr" fontAlgn="base"/>
                      <a:r>
                        <a:rPr lang="en-IN" sz="1100" dirty="0">
                          <a:effectLst/>
                        </a:rPr>
                        <a:t>varchar​</a:t>
                      </a:r>
                      <a:endParaRPr lang="en-IN" dirty="0">
                        <a:effectLst/>
                      </a:endParaRPr>
                    </a:p>
                  </a:txBody>
                  <a:tcPr>
                    <a:solidFill>
                      <a:schemeClr val="accent1"/>
                    </a:solidFill>
                  </a:tcPr>
                </a:tc>
                <a:tc>
                  <a:txBody>
                    <a:bodyPr/>
                    <a:lstStyle/>
                    <a:p>
                      <a:pPr algn="ctr" fontAlgn="base"/>
                      <a:r>
                        <a:rPr lang="en-IN" sz="1100" dirty="0">
                          <a:effectLst/>
                        </a:rPr>
                        <a:t>Yes​</a:t>
                      </a:r>
                      <a:endParaRPr lang="en-IN" dirty="0">
                        <a:effectLst/>
                      </a:endParaRPr>
                    </a:p>
                  </a:txBody>
                  <a:tcPr>
                    <a:solidFill>
                      <a:schemeClr val="accent1"/>
                    </a:solidFill>
                  </a:tcPr>
                </a:tc>
                <a:tc>
                  <a:txBody>
                    <a:bodyPr/>
                    <a:lstStyle/>
                    <a:p>
                      <a:pPr algn="ctr" fontAlgn="base"/>
                      <a:r>
                        <a:rPr lang="en-IN" sz="1100" dirty="0">
                          <a:effectLst/>
                        </a:rPr>
                        <a:t> ​</a:t>
                      </a:r>
                      <a:endParaRPr lang="en-IN" dirty="0">
                        <a:effectLst/>
                      </a:endParaRPr>
                    </a:p>
                  </a:txBody>
                  <a:tcPr>
                    <a:solidFill>
                      <a:schemeClr val="accent1"/>
                    </a:solidFill>
                  </a:tcPr>
                </a:tc>
                <a:extLst>
                  <a:ext uri="{0D108BD9-81ED-4DB2-BD59-A6C34878D82A}">
                    <a16:rowId xmlns:a16="http://schemas.microsoft.com/office/drawing/2014/main" val="2611488191"/>
                  </a:ext>
                </a:extLst>
              </a:tr>
              <a:tr h="342900">
                <a:tc>
                  <a:txBody>
                    <a:bodyPr/>
                    <a:lstStyle/>
                    <a:p>
                      <a:pPr algn="ctr" fontAlgn="base"/>
                      <a:r>
                        <a:rPr lang="en-IN" sz="1100" dirty="0" err="1">
                          <a:effectLst/>
                        </a:rPr>
                        <a:t>last_name</a:t>
                      </a:r>
                      <a:r>
                        <a:rPr lang="en-IN" sz="1100" dirty="0">
                          <a:effectLst/>
                        </a:rPr>
                        <a:t>​</a:t>
                      </a:r>
                      <a:endParaRPr lang="en-IN" dirty="0">
                        <a:effectLst/>
                      </a:endParaRPr>
                    </a:p>
                  </a:txBody>
                  <a:tcPr>
                    <a:solidFill>
                      <a:schemeClr val="accent1"/>
                    </a:solidFill>
                  </a:tcPr>
                </a:tc>
                <a:tc>
                  <a:txBody>
                    <a:bodyPr/>
                    <a:lstStyle/>
                    <a:p>
                      <a:pPr algn="ctr" fontAlgn="base"/>
                      <a:r>
                        <a:rPr lang="en-IN" sz="1100" dirty="0">
                          <a:effectLst/>
                        </a:rPr>
                        <a:t>Text​</a:t>
                      </a:r>
                      <a:endParaRPr lang="en-IN" dirty="0">
                        <a:effectLst/>
                      </a:endParaRPr>
                    </a:p>
                  </a:txBody>
                  <a:tcPr>
                    <a:solidFill>
                      <a:schemeClr val="accent1"/>
                    </a:solidFill>
                  </a:tcPr>
                </a:tc>
                <a:tc>
                  <a:txBody>
                    <a:bodyPr/>
                    <a:lstStyle/>
                    <a:p>
                      <a:pPr algn="ctr" fontAlgn="base"/>
                      <a:r>
                        <a:rPr lang="en-IN" sz="1100" dirty="0">
                          <a:effectLst/>
                        </a:rPr>
                        <a:t>varchar​</a:t>
                      </a:r>
                      <a:endParaRPr lang="en-IN" dirty="0">
                        <a:effectLst/>
                      </a:endParaRPr>
                    </a:p>
                  </a:txBody>
                  <a:tcPr>
                    <a:solidFill>
                      <a:schemeClr val="accent1"/>
                    </a:solidFill>
                  </a:tcPr>
                </a:tc>
                <a:tc>
                  <a:txBody>
                    <a:bodyPr/>
                    <a:lstStyle/>
                    <a:p>
                      <a:pPr algn="ctr" fontAlgn="base"/>
                      <a:r>
                        <a:rPr lang="en-IN" sz="1100" dirty="0">
                          <a:effectLst/>
                        </a:rPr>
                        <a:t>Yes​</a:t>
                      </a:r>
                      <a:endParaRPr lang="en-IN" dirty="0">
                        <a:effectLst/>
                      </a:endParaRPr>
                    </a:p>
                  </a:txBody>
                  <a:tcPr>
                    <a:solidFill>
                      <a:schemeClr val="accent1"/>
                    </a:solidFill>
                  </a:tcPr>
                </a:tc>
                <a:tc>
                  <a:txBody>
                    <a:bodyPr/>
                    <a:lstStyle/>
                    <a:p>
                      <a:pPr algn="ctr" fontAlgn="base"/>
                      <a:r>
                        <a:rPr lang="en-IN" sz="1100" dirty="0">
                          <a:effectLst/>
                        </a:rPr>
                        <a:t> ​</a:t>
                      </a:r>
                      <a:endParaRPr lang="en-IN" dirty="0">
                        <a:effectLst/>
                      </a:endParaRPr>
                    </a:p>
                  </a:txBody>
                  <a:tcPr>
                    <a:solidFill>
                      <a:schemeClr val="accent1"/>
                    </a:solidFill>
                  </a:tcPr>
                </a:tc>
                <a:extLst>
                  <a:ext uri="{0D108BD9-81ED-4DB2-BD59-A6C34878D82A}">
                    <a16:rowId xmlns:a16="http://schemas.microsoft.com/office/drawing/2014/main" val="1681141576"/>
                  </a:ext>
                </a:extLst>
              </a:tr>
              <a:tr h="342900">
                <a:tc>
                  <a:txBody>
                    <a:bodyPr/>
                    <a:lstStyle/>
                    <a:p>
                      <a:pPr algn="ctr" fontAlgn="base"/>
                      <a:r>
                        <a:rPr lang="en-IN" sz="1100" dirty="0" err="1">
                          <a:effectLst/>
                        </a:rPr>
                        <a:t>phone_number</a:t>
                      </a:r>
                      <a:r>
                        <a:rPr lang="en-IN" sz="1100" dirty="0">
                          <a:effectLst/>
                        </a:rPr>
                        <a:t>​</a:t>
                      </a:r>
                      <a:endParaRPr lang="en-IN" dirty="0">
                        <a:effectLst/>
                      </a:endParaRPr>
                    </a:p>
                  </a:txBody>
                  <a:tcPr>
                    <a:solidFill>
                      <a:schemeClr val="accent1"/>
                    </a:solidFill>
                  </a:tcPr>
                </a:tc>
                <a:tc>
                  <a:txBody>
                    <a:bodyPr/>
                    <a:lstStyle/>
                    <a:p>
                      <a:pPr algn="ctr" fontAlgn="base"/>
                      <a:r>
                        <a:rPr lang="en-IN" sz="1100" dirty="0">
                          <a:effectLst/>
                        </a:rPr>
                        <a:t>Text​</a:t>
                      </a:r>
                      <a:endParaRPr lang="en-IN" dirty="0">
                        <a:effectLst/>
                      </a:endParaRPr>
                    </a:p>
                  </a:txBody>
                  <a:tcPr>
                    <a:solidFill>
                      <a:schemeClr val="accent1"/>
                    </a:solidFill>
                  </a:tcPr>
                </a:tc>
                <a:tc>
                  <a:txBody>
                    <a:bodyPr/>
                    <a:lstStyle/>
                    <a:p>
                      <a:pPr algn="ctr" fontAlgn="base"/>
                      <a:r>
                        <a:rPr lang="en-IN" sz="1100" dirty="0">
                          <a:effectLst/>
                        </a:rPr>
                        <a:t>varchar​</a:t>
                      </a:r>
                      <a:endParaRPr lang="en-IN" dirty="0">
                        <a:effectLst/>
                      </a:endParaRPr>
                    </a:p>
                  </a:txBody>
                  <a:tcPr>
                    <a:solidFill>
                      <a:schemeClr val="accent1"/>
                    </a:solidFill>
                  </a:tcPr>
                </a:tc>
                <a:tc>
                  <a:txBody>
                    <a:bodyPr/>
                    <a:lstStyle/>
                    <a:p>
                      <a:pPr algn="ctr" fontAlgn="base"/>
                      <a:r>
                        <a:rPr lang="en-IN" sz="1100" dirty="0">
                          <a:effectLst/>
                        </a:rPr>
                        <a:t>Yes​</a:t>
                      </a:r>
                      <a:endParaRPr lang="en-IN" dirty="0">
                        <a:effectLst/>
                      </a:endParaRPr>
                    </a:p>
                  </a:txBody>
                  <a:tcPr>
                    <a:solidFill>
                      <a:schemeClr val="accent1"/>
                    </a:solidFill>
                  </a:tcPr>
                </a:tc>
                <a:tc>
                  <a:txBody>
                    <a:bodyPr/>
                    <a:lstStyle/>
                    <a:p>
                      <a:pPr algn="ctr" fontAlgn="base"/>
                      <a:r>
                        <a:rPr lang="en-IN" sz="1100" dirty="0">
                          <a:effectLst/>
                        </a:rPr>
                        <a:t> ​</a:t>
                      </a:r>
                      <a:endParaRPr lang="en-IN" dirty="0">
                        <a:effectLst/>
                      </a:endParaRPr>
                    </a:p>
                  </a:txBody>
                  <a:tcPr>
                    <a:solidFill>
                      <a:schemeClr val="accent1"/>
                    </a:solidFill>
                  </a:tcPr>
                </a:tc>
                <a:extLst>
                  <a:ext uri="{0D108BD9-81ED-4DB2-BD59-A6C34878D82A}">
                    <a16:rowId xmlns:a16="http://schemas.microsoft.com/office/drawing/2014/main" val="2572303737"/>
                  </a:ext>
                </a:extLst>
              </a:tr>
              <a:tr h="342900">
                <a:tc>
                  <a:txBody>
                    <a:bodyPr/>
                    <a:lstStyle/>
                    <a:p>
                      <a:pPr algn="ctr" fontAlgn="base"/>
                      <a:r>
                        <a:rPr lang="en-IN" sz="1100" dirty="0">
                          <a:effectLst/>
                        </a:rPr>
                        <a:t>Email​</a:t>
                      </a:r>
                      <a:endParaRPr lang="en-IN" dirty="0">
                        <a:effectLst/>
                      </a:endParaRPr>
                    </a:p>
                  </a:txBody>
                  <a:tcPr>
                    <a:solidFill>
                      <a:schemeClr val="accent1"/>
                    </a:solidFill>
                  </a:tcPr>
                </a:tc>
                <a:tc>
                  <a:txBody>
                    <a:bodyPr/>
                    <a:lstStyle/>
                    <a:p>
                      <a:pPr algn="ctr" fontAlgn="base"/>
                      <a:r>
                        <a:rPr lang="en-IN" sz="1100" dirty="0">
                          <a:effectLst/>
                        </a:rPr>
                        <a:t>Text​</a:t>
                      </a:r>
                      <a:endParaRPr lang="en-IN" dirty="0">
                        <a:effectLst/>
                      </a:endParaRPr>
                    </a:p>
                  </a:txBody>
                  <a:tcPr>
                    <a:solidFill>
                      <a:schemeClr val="accent1"/>
                    </a:solidFill>
                  </a:tcPr>
                </a:tc>
                <a:tc>
                  <a:txBody>
                    <a:bodyPr/>
                    <a:lstStyle/>
                    <a:p>
                      <a:pPr algn="ctr" fontAlgn="base"/>
                      <a:r>
                        <a:rPr lang="en-IN" sz="1100" dirty="0">
                          <a:effectLst/>
                        </a:rPr>
                        <a:t>varchar​</a:t>
                      </a:r>
                      <a:endParaRPr lang="en-IN" dirty="0">
                        <a:effectLst/>
                      </a:endParaRPr>
                    </a:p>
                  </a:txBody>
                  <a:tcPr>
                    <a:solidFill>
                      <a:schemeClr val="accent1"/>
                    </a:solidFill>
                  </a:tcPr>
                </a:tc>
                <a:tc>
                  <a:txBody>
                    <a:bodyPr/>
                    <a:lstStyle/>
                    <a:p>
                      <a:pPr algn="ctr" fontAlgn="base"/>
                      <a:r>
                        <a:rPr lang="en-IN" sz="1100" dirty="0">
                          <a:effectLst/>
                        </a:rPr>
                        <a:t>Yes​</a:t>
                      </a:r>
                      <a:endParaRPr lang="en-IN" dirty="0">
                        <a:effectLst/>
                      </a:endParaRPr>
                    </a:p>
                  </a:txBody>
                  <a:tcPr>
                    <a:solidFill>
                      <a:schemeClr val="accent1"/>
                    </a:solidFill>
                  </a:tcPr>
                </a:tc>
                <a:tc>
                  <a:txBody>
                    <a:bodyPr/>
                    <a:lstStyle/>
                    <a:p>
                      <a:pPr algn="ctr" fontAlgn="base"/>
                      <a:r>
                        <a:rPr lang="en-IN" sz="1100" dirty="0">
                          <a:effectLst/>
                        </a:rPr>
                        <a:t> ​</a:t>
                      </a:r>
                      <a:endParaRPr lang="en-IN" dirty="0">
                        <a:effectLst/>
                      </a:endParaRPr>
                    </a:p>
                  </a:txBody>
                  <a:tcPr>
                    <a:solidFill>
                      <a:schemeClr val="accent1"/>
                    </a:solidFill>
                  </a:tcPr>
                </a:tc>
                <a:extLst>
                  <a:ext uri="{0D108BD9-81ED-4DB2-BD59-A6C34878D82A}">
                    <a16:rowId xmlns:a16="http://schemas.microsoft.com/office/drawing/2014/main" val="854880413"/>
                  </a:ext>
                </a:extLst>
              </a:tr>
              <a:tr h="342900">
                <a:tc>
                  <a:txBody>
                    <a:bodyPr/>
                    <a:lstStyle/>
                    <a:p>
                      <a:pPr algn="ctr" fontAlgn="base"/>
                      <a:r>
                        <a:rPr lang="en-IN" sz="1100" dirty="0">
                          <a:effectLst/>
                        </a:rPr>
                        <a:t>password​</a:t>
                      </a:r>
                      <a:endParaRPr lang="en-IN" dirty="0">
                        <a:effectLst/>
                      </a:endParaRPr>
                    </a:p>
                  </a:txBody>
                  <a:tcPr>
                    <a:solidFill>
                      <a:schemeClr val="accent1"/>
                    </a:solidFill>
                  </a:tcPr>
                </a:tc>
                <a:tc>
                  <a:txBody>
                    <a:bodyPr/>
                    <a:lstStyle/>
                    <a:p>
                      <a:pPr algn="ctr" fontAlgn="base"/>
                      <a:r>
                        <a:rPr lang="en-IN" sz="1100" dirty="0">
                          <a:effectLst/>
                        </a:rPr>
                        <a:t>Text​</a:t>
                      </a:r>
                      <a:endParaRPr lang="en-IN" dirty="0">
                        <a:effectLst/>
                      </a:endParaRPr>
                    </a:p>
                  </a:txBody>
                  <a:tcPr>
                    <a:solidFill>
                      <a:schemeClr val="accent1"/>
                    </a:solidFill>
                  </a:tcPr>
                </a:tc>
                <a:tc>
                  <a:txBody>
                    <a:bodyPr/>
                    <a:lstStyle/>
                    <a:p>
                      <a:pPr algn="ctr" fontAlgn="base"/>
                      <a:r>
                        <a:rPr lang="en-IN" sz="1100" dirty="0">
                          <a:effectLst/>
                        </a:rPr>
                        <a:t>varchar​</a:t>
                      </a:r>
                      <a:endParaRPr lang="en-IN" dirty="0">
                        <a:effectLst/>
                      </a:endParaRPr>
                    </a:p>
                  </a:txBody>
                  <a:tcPr>
                    <a:solidFill>
                      <a:schemeClr val="accent1"/>
                    </a:solidFill>
                  </a:tcPr>
                </a:tc>
                <a:tc>
                  <a:txBody>
                    <a:bodyPr/>
                    <a:lstStyle/>
                    <a:p>
                      <a:pPr algn="ctr" fontAlgn="base"/>
                      <a:r>
                        <a:rPr lang="en-IN" sz="1100" dirty="0">
                          <a:effectLst/>
                        </a:rPr>
                        <a:t>Yes​</a:t>
                      </a:r>
                      <a:endParaRPr lang="en-IN" dirty="0">
                        <a:effectLst/>
                      </a:endParaRPr>
                    </a:p>
                  </a:txBody>
                  <a:tcPr>
                    <a:solidFill>
                      <a:schemeClr val="accent1"/>
                    </a:solidFill>
                  </a:tcPr>
                </a:tc>
                <a:tc>
                  <a:txBody>
                    <a:bodyPr/>
                    <a:lstStyle/>
                    <a:p>
                      <a:pPr algn="ctr" fontAlgn="base"/>
                      <a:r>
                        <a:rPr lang="en-IN" sz="1100" dirty="0">
                          <a:effectLst/>
                        </a:rPr>
                        <a:t> ​</a:t>
                      </a:r>
                      <a:endParaRPr lang="en-IN" dirty="0">
                        <a:effectLst/>
                      </a:endParaRPr>
                    </a:p>
                  </a:txBody>
                  <a:tcPr>
                    <a:solidFill>
                      <a:schemeClr val="accent1"/>
                    </a:solidFill>
                  </a:tcPr>
                </a:tc>
                <a:extLst>
                  <a:ext uri="{0D108BD9-81ED-4DB2-BD59-A6C34878D82A}">
                    <a16:rowId xmlns:a16="http://schemas.microsoft.com/office/drawing/2014/main" val="1809678782"/>
                  </a:ext>
                </a:extLst>
              </a:tr>
            </a:tbl>
          </a:graphicData>
        </a:graphic>
      </p:graphicFrame>
      <p:sp>
        <p:nvSpPr>
          <p:cNvPr id="11" name="TextBox 1">
            <a:extLst>
              <a:ext uri="{FF2B5EF4-FFF2-40B4-BE49-F238E27FC236}">
                <a16:creationId xmlns:a16="http://schemas.microsoft.com/office/drawing/2014/main" id="{06CB8583-7DDE-0FB1-D9E4-40FBB979C830}"/>
              </a:ext>
            </a:extLst>
          </p:cNvPr>
          <p:cNvSpPr txBox="1"/>
          <p:nvPr/>
        </p:nvSpPr>
        <p:spPr>
          <a:xfrm>
            <a:off x="1130300" y="3214199"/>
            <a:ext cx="6254750" cy="470000"/>
          </a:xfrm>
          <a:prstGeom prst="rect">
            <a:avLst/>
          </a:prstGeom>
          <a:noFill/>
        </p:spPr>
        <p:txBody>
          <a:bodyPr wrap="square" lIns="91440" tIns="45720" rIns="91440" bIns="4572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685800" algn="ctr">
              <a:lnSpc>
                <a:spcPct val="107000"/>
              </a:lnSpc>
              <a:spcAft>
                <a:spcPts val="800"/>
              </a:spcAft>
            </a:pPr>
            <a:r>
              <a:rPr lang="en-IN" sz="2400" dirty="0">
                <a:solidFill>
                  <a:schemeClr val="bg1"/>
                </a:solidFill>
                <a:effectLst/>
                <a:latin typeface="Calibri"/>
                <a:ea typeface="Yu Mincho"/>
                <a:cs typeface="Arial"/>
              </a:rPr>
              <a:t>Members</a:t>
            </a:r>
          </a:p>
        </p:txBody>
      </p:sp>
    </p:spTree>
    <p:extLst>
      <p:ext uri="{BB962C8B-B14F-4D97-AF65-F5344CB8AC3E}">
        <p14:creationId xmlns:p14="http://schemas.microsoft.com/office/powerpoint/2010/main" val="3679256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BCBD2-44FA-3F5E-54D0-C5211C5CEACD}"/>
              </a:ext>
            </a:extLst>
          </p:cNvPr>
          <p:cNvSpPr>
            <a:spLocks noGrp="1"/>
          </p:cNvSpPr>
          <p:nvPr>
            <p:ph type="title"/>
          </p:nvPr>
        </p:nvSpPr>
        <p:spPr>
          <a:xfrm>
            <a:off x="8549640" y="685800"/>
            <a:ext cx="3695700" cy="2451735"/>
          </a:xfrm>
        </p:spPr>
        <p:txBody>
          <a:bodyPr/>
          <a:lstStyle/>
          <a:p>
            <a:r>
              <a:rPr lang="en-US" dirty="0"/>
              <a:t>Tables Structure</a:t>
            </a:r>
          </a:p>
        </p:txBody>
      </p:sp>
      <p:sp>
        <p:nvSpPr>
          <p:cNvPr id="3" name="Text Placeholder 2">
            <a:extLst>
              <a:ext uri="{FF2B5EF4-FFF2-40B4-BE49-F238E27FC236}">
                <a16:creationId xmlns:a16="http://schemas.microsoft.com/office/drawing/2014/main" id="{D9E4489B-3D99-B59C-0B5E-DC033711022C}"/>
              </a:ext>
            </a:extLst>
          </p:cNvPr>
          <p:cNvSpPr>
            <a:spLocks noGrp="1"/>
          </p:cNvSpPr>
          <p:nvPr>
            <p:ph type="body" idx="1"/>
          </p:nvPr>
        </p:nvSpPr>
        <p:spPr>
          <a:xfrm>
            <a:off x="438150" y="685800"/>
            <a:ext cx="6578346" cy="371856"/>
          </a:xfrm>
        </p:spPr>
        <p:txBody>
          <a:bodyPr>
            <a:noAutofit/>
          </a:bodyPr>
          <a:lstStyle/>
          <a:p>
            <a:pPr lvl="6"/>
            <a:r>
              <a:rPr lang="en-US" sz="2000" b="1" dirty="0"/>
              <a:t>Venues</a:t>
            </a:r>
          </a:p>
        </p:txBody>
      </p:sp>
      <p:graphicFrame>
        <p:nvGraphicFramePr>
          <p:cNvPr id="6" name="Table 5">
            <a:extLst>
              <a:ext uri="{FF2B5EF4-FFF2-40B4-BE49-F238E27FC236}">
                <a16:creationId xmlns:a16="http://schemas.microsoft.com/office/drawing/2014/main" id="{98C6C05D-CE57-02FC-03E1-A674237B136C}"/>
              </a:ext>
            </a:extLst>
          </p:cNvPr>
          <p:cNvGraphicFramePr>
            <a:graphicFrameLocks noGrp="1"/>
          </p:cNvGraphicFramePr>
          <p:nvPr>
            <p:extLst>
              <p:ext uri="{D42A27DB-BD31-4B8C-83A1-F6EECF244321}">
                <p14:modId xmlns:p14="http://schemas.microsoft.com/office/powerpoint/2010/main" val="4194525171"/>
              </p:ext>
            </p:extLst>
          </p:nvPr>
        </p:nvGraphicFramePr>
        <p:xfrm>
          <a:off x="150726" y="1316020"/>
          <a:ext cx="8088921" cy="4622555"/>
        </p:xfrm>
        <a:graphic>
          <a:graphicData uri="http://schemas.openxmlformats.org/drawingml/2006/table">
            <a:tbl>
              <a:tblPr firstRow="1" bandRow="1">
                <a:tableStyleId>{9D89D6B3-0524-496A-9269-BFFCE8A6497B}</a:tableStyleId>
              </a:tblPr>
              <a:tblGrid>
                <a:gridCol w="1813034">
                  <a:extLst>
                    <a:ext uri="{9D8B030D-6E8A-4147-A177-3AD203B41FA5}">
                      <a16:colId xmlns:a16="http://schemas.microsoft.com/office/drawing/2014/main" val="3639742583"/>
                    </a:ext>
                  </a:extLst>
                </a:gridCol>
                <a:gridCol w="1422535">
                  <a:extLst>
                    <a:ext uri="{9D8B030D-6E8A-4147-A177-3AD203B41FA5}">
                      <a16:colId xmlns:a16="http://schemas.microsoft.com/office/drawing/2014/main" val="370237921"/>
                    </a:ext>
                  </a:extLst>
                </a:gridCol>
                <a:gridCol w="1617784">
                  <a:extLst>
                    <a:ext uri="{9D8B030D-6E8A-4147-A177-3AD203B41FA5}">
                      <a16:colId xmlns:a16="http://schemas.microsoft.com/office/drawing/2014/main" val="2488137790"/>
                    </a:ext>
                  </a:extLst>
                </a:gridCol>
                <a:gridCol w="1617784">
                  <a:extLst>
                    <a:ext uri="{9D8B030D-6E8A-4147-A177-3AD203B41FA5}">
                      <a16:colId xmlns:a16="http://schemas.microsoft.com/office/drawing/2014/main" val="2408246965"/>
                    </a:ext>
                  </a:extLst>
                </a:gridCol>
                <a:gridCol w="1617784">
                  <a:extLst>
                    <a:ext uri="{9D8B030D-6E8A-4147-A177-3AD203B41FA5}">
                      <a16:colId xmlns:a16="http://schemas.microsoft.com/office/drawing/2014/main" val="2297260576"/>
                    </a:ext>
                  </a:extLst>
                </a:gridCol>
              </a:tblGrid>
              <a:tr h="668321">
                <a:tc>
                  <a:txBody>
                    <a:bodyPr/>
                    <a:lstStyle/>
                    <a:p>
                      <a:pPr algn="ctr" fontAlgn="base"/>
                      <a:r>
                        <a:rPr lang="en-IN" sz="1200" dirty="0">
                          <a:effectLst/>
                        </a:rPr>
                        <a:t>Field Name​</a:t>
                      </a:r>
                      <a:endParaRPr lang="en-IN" b="0" i="0" dirty="0">
                        <a:solidFill>
                          <a:srgbClr val="000000"/>
                        </a:solidFill>
                        <a:effectLst/>
                      </a:endParaRPr>
                    </a:p>
                  </a:txBody>
                  <a:tcPr>
                    <a:solidFill>
                      <a:schemeClr val="accent2"/>
                    </a:solidFill>
                  </a:tcPr>
                </a:tc>
                <a:tc>
                  <a:txBody>
                    <a:bodyPr/>
                    <a:lstStyle/>
                    <a:p>
                      <a:pPr algn="ctr" fontAlgn="base"/>
                      <a:r>
                        <a:rPr lang="en-IN" sz="1200" dirty="0">
                          <a:effectLst/>
                        </a:rPr>
                        <a:t>Field Type​</a:t>
                      </a:r>
                      <a:endParaRPr lang="en-IN" b="0" i="0" dirty="0">
                        <a:solidFill>
                          <a:srgbClr val="000000"/>
                        </a:solidFill>
                        <a:effectLst/>
                      </a:endParaRPr>
                    </a:p>
                  </a:txBody>
                  <a:tcPr>
                    <a:solidFill>
                      <a:schemeClr val="accent2"/>
                    </a:solidFill>
                  </a:tcPr>
                </a:tc>
                <a:tc>
                  <a:txBody>
                    <a:bodyPr/>
                    <a:lstStyle/>
                    <a:p>
                      <a:pPr algn="ctr" fontAlgn="base"/>
                      <a:r>
                        <a:rPr lang="en-IN" sz="1200" dirty="0">
                          <a:effectLst/>
                        </a:rPr>
                        <a:t>Data Type​</a:t>
                      </a:r>
                      <a:endParaRPr lang="en-IN" b="0" i="0" dirty="0">
                        <a:solidFill>
                          <a:srgbClr val="000000"/>
                        </a:solidFill>
                        <a:effectLst/>
                      </a:endParaRPr>
                    </a:p>
                  </a:txBody>
                  <a:tcPr>
                    <a:solidFill>
                      <a:schemeClr val="accent2"/>
                    </a:solidFill>
                  </a:tcPr>
                </a:tc>
                <a:tc>
                  <a:txBody>
                    <a:bodyPr/>
                    <a:lstStyle/>
                    <a:p>
                      <a:pPr algn="ctr" fontAlgn="base"/>
                      <a:r>
                        <a:rPr lang="en-IN" sz="1200" dirty="0">
                          <a:effectLst/>
                        </a:rPr>
                        <a:t>Mandatory ​</a:t>
                      </a:r>
                      <a:endParaRPr lang="en-IN" b="0" i="0" dirty="0">
                        <a:solidFill>
                          <a:srgbClr val="000000"/>
                        </a:solidFill>
                        <a:effectLst/>
                      </a:endParaRPr>
                    </a:p>
                  </a:txBody>
                  <a:tcPr>
                    <a:solidFill>
                      <a:schemeClr val="accent2"/>
                    </a:solidFill>
                  </a:tcPr>
                </a:tc>
                <a:tc>
                  <a:txBody>
                    <a:bodyPr/>
                    <a:lstStyle/>
                    <a:p>
                      <a:pPr algn="ctr" fontAlgn="base"/>
                      <a:r>
                        <a:rPr lang="en-IN" sz="1200" dirty="0">
                          <a:effectLst/>
                        </a:rPr>
                        <a:t>Possible Values​</a:t>
                      </a:r>
                      <a:endParaRPr lang="en-IN" b="0" i="0" dirty="0">
                        <a:solidFill>
                          <a:srgbClr val="000000"/>
                        </a:solidFill>
                        <a:effectLst/>
                      </a:endParaRPr>
                    </a:p>
                  </a:txBody>
                  <a:tcPr>
                    <a:solidFill>
                      <a:schemeClr val="accent2"/>
                    </a:solidFill>
                  </a:tcPr>
                </a:tc>
                <a:extLst>
                  <a:ext uri="{0D108BD9-81ED-4DB2-BD59-A6C34878D82A}">
                    <a16:rowId xmlns:a16="http://schemas.microsoft.com/office/drawing/2014/main" val="426428129"/>
                  </a:ext>
                </a:extLst>
              </a:tr>
              <a:tr h="659039">
                <a:tc>
                  <a:txBody>
                    <a:bodyPr/>
                    <a:lstStyle/>
                    <a:p>
                      <a:pPr algn="ctr" fontAlgn="base"/>
                      <a:r>
                        <a:rPr lang="en-IN" sz="1200" dirty="0" err="1">
                          <a:effectLst/>
                        </a:rPr>
                        <a:t>venue_id</a:t>
                      </a:r>
                      <a:r>
                        <a:rPr lang="en-IN" sz="12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Autogenerated​</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327297604"/>
                  </a:ext>
                </a:extLst>
              </a:tr>
              <a:tr h="659039">
                <a:tc>
                  <a:txBody>
                    <a:bodyPr/>
                    <a:lstStyle/>
                    <a:p>
                      <a:pPr algn="ctr" fontAlgn="base"/>
                      <a:r>
                        <a:rPr lang="en-IN" sz="1200" dirty="0" err="1">
                          <a:effectLst/>
                        </a:rPr>
                        <a:t>venue_name</a:t>
                      </a:r>
                      <a:r>
                        <a:rPr lang="en-IN" sz="12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Text​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varchar​</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1606513030"/>
                  </a:ext>
                </a:extLst>
              </a:tr>
              <a:tr h="659039">
                <a:tc>
                  <a:txBody>
                    <a:bodyPr/>
                    <a:lstStyle/>
                    <a:p>
                      <a:pPr algn="ctr" fontAlgn="base"/>
                      <a:r>
                        <a:rPr lang="en-IN" sz="1200" dirty="0" err="1">
                          <a:effectLst/>
                        </a:rPr>
                        <a:t>venue_place</a:t>
                      </a:r>
                      <a:r>
                        <a:rPr lang="en-IN" sz="12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Text​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varchar​</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2585919346"/>
                  </a:ext>
                </a:extLst>
              </a:tr>
              <a:tr h="659039">
                <a:tc>
                  <a:txBody>
                    <a:bodyPr/>
                    <a:lstStyle/>
                    <a:p>
                      <a:pPr algn="ctr" fontAlgn="base"/>
                      <a:r>
                        <a:rPr lang="en-IN" sz="1200" dirty="0" err="1">
                          <a:effectLst/>
                        </a:rPr>
                        <a:t>venue_cost</a:t>
                      </a:r>
                      <a:r>
                        <a:rPr lang="en-IN" sz="12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928542944"/>
                  </a:ext>
                </a:extLst>
              </a:tr>
              <a:tr h="659039">
                <a:tc>
                  <a:txBody>
                    <a:bodyPr/>
                    <a:lstStyle/>
                    <a:p>
                      <a:pPr algn="ctr" fontAlgn="base"/>
                      <a:r>
                        <a:rPr lang="en-IN" sz="1200" dirty="0" err="1">
                          <a:effectLst/>
                        </a:rPr>
                        <a:t>venue_contact</a:t>
                      </a:r>
                      <a:r>
                        <a:rPr lang="en-IN" sz="12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Text​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varchar​</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2283509690"/>
                  </a:ext>
                </a:extLst>
              </a:tr>
              <a:tr h="659039">
                <a:tc>
                  <a:txBody>
                    <a:bodyPr/>
                    <a:lstStyle/>
                    <a:p>
                      <a:pPr algn="ctr" fontAlgn="base"/>
                      <a:r>
                        <a:rPr lang="en-IN" sz="1200" dirty="0" err="1">
                          <a:effectLst/>
                        </a:rPr>
                        <a:t>member_id</a:t>
                      </a:r>
                      <a:r>
                        <a:rPr lang="en-IN" sz="12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2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3187602611"/>
                  </a:ext>
                </a:extLst>
              </a:tr>
            </a:tbl>
          </a:graphicData>
        </a:graphic>
      </p:graphicFrame>
    </p:spTree>
    <p:extLst>
      <p:ext uri="{BB962C8B-B14F-4D97-AF65-F5344CB8AC3E}">
        <p14:creationId xmlns:p14="http://schemas.microsoft.com/office/powerpoint/2010/main" val="8338564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F117C-0865-FE56-BDB3-CA0E8F5CFAC0}"/>
              </a:ext>
            </a:extLst>
          </p:cNvPr>
          <p:cNvSpPr>
            <a:spLocks noGrp="1"/>
          </p:cNvSpPr>
          <p:nvPr>
            <p:ph type="title"/>
          </p:nvPr>
        </p:nvSpPr>
        <p:spPr/>
        <p:txBody>
          <a:bodyPr/>
          <a:lstStyle/>
          <a:p>
            <a:r>
              <a:rPr lang="en-US" dirty="0"/>
              <a:t>Tables Structure</a:t>
            </a:r>
          </a:p>
        </p:txBody>
      </p:sp>
      <p:sp>
        <p:nvSpPr>
          <p:cNvPr id="3" name="Text Placeholder 2">
            <a:extLst>
              <a:ext uri="{FF2B5EF4-FFF2-40B4-BE49-F238E27FC236}">
                <a16:creationId xmlns:a16="http://schemas.microsoft.com/office/drawing/2014/main" id="{ABB28559-387D-27CC-7023-73049663C2BF}"/>
              </a:ext>
            </a:extLst>
          </p:cNvPr>
          <p:cNvSpPr>
            <a:spLocks noGrp="1"/>
          </p:cNvSpPr>
          <p:nvPr>
            <p:ph type="body" idx="1"/>
          </p:nvPr>
        </p:nvSpPr>
        <p:spPr>
          <a:xfrm>
            <a:off x="1998994" y="-86868"/>
            <a:ext cx="6711696" cy="5020056"/>
          </a:xfrm>
        </p:spPr>
        <p:txBody>
          <a:bodyPr/>
          <a:lstStyle/>
          <a:p>
            <a:r>
              <a:rPr lang="en-US" b="1" dirty="0"/>
              <a:t>    </a:t>
            </a:r>
            <a:r>
              <a:rPr lang="en-US" sz="2400" b="1" dirty="0"/>
              <a:t>  Bookings</a:t>
            </a:r>
          </a:p>
        </p:txBody>
      </p:sp>
      <p:graphicFrame>
        <p:nvGraphicFramePr>
          <p:cNvPr id="6" name="Table 5">
            <a:extLst>
              <a:ext uri="{FF2B5EF4-FFF2-40B4-BE49-F238E27FC236}">
                <a16:creationId xmlns:a16="http://schemas.microsoft.com/office/drawing/2014/main" id="{48007E23-7486-8E55-3A1C-91870B369642}"/>
              </a:ext>
            </a:extLst>
          </p:cNvPr>
          <p:cNvGraphicFramePr>
            <a:graphicFrameLocks noGrp="1"/>
          </p:cNvGraphicFramePr>
          <p:nvPr>
            <p:extLst>
              <p:ext uri="{D42A27DB-BD31-4B8C-83A1-F6EECF244321}">
                <p14:modId xmlns:p14="http://schemas.microsoft.com/office/powerpoint/2010/main" val="2186202316"/>
              </p:ext>
            </p:extLst>
          </p:nvPr>
        </p:nvGraphicFramePr>
        <p:xfrm>
          <a:off x="215688" y="612949"/>
          <a:ext cx="8084250" cy="6118352"/>
        </p:xfrm>
        <a:graphic>
          <a:graphicData uri="http://schemas.openxmlformats.org/drawingml/2006/table">
            <a:tbl>
              <a:tblPr firstRow="1" bandRow="1">
                <a:tableStyleId>{9D89D6B3-0524-496A-9269-BFFCE8A6497B}</a:tableStyleId>
              </a:tblPr>
              <a:tblGrid>
                <a:gridCol w="1954836">
                  <a:extLst>
                    <a:ext uri="{9D8B030D-6E8A-4147-A177-3AD203B41FA5}">
                      <a16:colId xmlns:a16="http://schemas.microsoft.com/office/drawing/2014/main" val="2411362074"/>
                    </a:ext>
                  </a:extLst>
                </a:gridCol>
                <a:gridCol w="1278864">
                  <a:extLst>
                    <a:ext uri="{9D8B030D-6E8A-4147-A177-3AD203B41FA5}">
                      <a16:colId xmlns:a16="http://schemas.microsoft.com/office/drawing/2014/main" val="3155973665"/>
                    </a:ext>
                  </a:extLst>
                </a:gridCol>
                <a:gridCol w="1735601">
                  <a:extLst>
                    <a:ext uri="{9D8B030D-6E8A-4147-A177-3AD203B41FA5}">
                      <a16:colId xmlns:a16="http://schemas.microsoft.com/office/drawing/2014/main" val="603910854"/>
                    </a:ext>
                  </a:extLst>
                </a:gridCol>
                <a:gridCol w="1498098">
                  <a:extLst>
                    <a:ext uri="{9D8B030D-6E8A-4147-A177-3AD203B41FA5}">
                      <a16:colId xmlns:a16="http://schemas.microsoft.com/office/drawing/2014/main" val="2865054037"/>
                    </a:ext>
                  </a:extLst>
                </a:gridCol>
                <a:gridCol w="1616851">
                  <a:extLst>
                    <a:ext uri="{9D8B030D-6E8A-4147-A177-3AD203B41FA5}">
                      <a16:colId xmlns:a16="http://schemas.microsoft.com/office/drawing/2014/main" val="1131586581"/>
                    </a:ext>
                  </a:extLst>
                </a:gridCol>
              </a:tblGrid>
              <a:tr h="561202">
                <a:tc>
                  <a:txBody>
                    <a:bodyPr/>
                    <a:lstStyle/>
                    <a:p>
                      <a:pPr algn="ctr" fontAlgn="base"/>
                      <a:r>
                        <a:rPr lang="en-IN" sz="1600" dirty="0">
                          <a:effectLst/>
                        </a:rPr>
                        <a:t>Field Name​</a:t>
                      </a:r>
                      <a:endParaRPr lang="en-IN" b="0" i="0" dirty="0">
                        <a:solidFill>
                          <a:srgbClr val="000000"/>
                        </a:solidFill>
                        <a:effectLst/>
                      </a:endParaRPr>
                    </a:p>
                  </a:txBody>
                  <a:tcPr>
                    <a:solidFill>
                      <a:schemeClr val="accent2"/>
                    </a:solidFill>
                  </a:tcPr>
                </a:tc>
                <a:tc>
                  <a:txBody>
                    <a:bodyPr/>
                    <a:lstStyle/>
                    <a:p>
                      <a:pPr algn="ctr" fontAlgn="base"/>
                      <a:r>
                        <a:rPr lang="en-IN" sz="1600" dirty="0">
                          <a:effectLst/>
                        </a:rPr>
                        <a:t>Field Type​</a:t>
                      </a:r>
                      <a:endParaRPr lang="en-IN" b="0" i="0" dirty="0">
                        <a:solidFill>
                          <a:srgbClr val="000000"/>
                        </a:solidFill>
                        <a:effectLst/>
                      </a:endParaRPr>
                    </a:p>
                  </a:txBody>
                  <a:tcPr>
                    <a:solidFill>
                      <a:schemeClr val="accent2"/>
                    </a:solidFill>
                  </a:tcPr>
                </a:tc>
                <a:tc>
                  <a:txBody>
                    <a:bodyPr/>
                    <a:lstStyle/>
                    <a:p>
                      <a:pPr algn="ctr" fontAlgn="base"/>
                      <a:r>
                        <a:rPr lang="en-IN" sz="1600" dirty="0">
                          <a:effectLst/>
                        </a:rPr>
                        <a:t>Data Type​</a:t>
                      </a:r>
                      <a:endParaRPr lang="en-IN" b="0" i="0" dirty="0">
                        <a:solidFill>
                          <a:srgbClr val="000000"/>
                        </a:solidFill>
                        <a:effectLst/>
                      </a:endParaRPr>
                    </a:p>
                  </a:txBody>
                  <a:tcPr>
                    <a:solidFill>
                      <a:schemeClr val="accent2"/>
                    </a:solidFill>
                  </a:tcPr>
                </a:tc>
                <a:tc>
                  <a:txBody>
                    <a:bodyPr/>
                    <a:lstStyle/>
                    <a:p>
                      <a:pPr algn="ctr" fontAlgn="base"/>
                      <a:r>
                        <a:rPr lang="en-IN" sz="1600" dirty="0">
                          <a:effectLst/>
                        </a:rPr>
                        <a:t>Mandatory ​</a:t>
                      </a:r>
                      <a:endParaRPr lang="en-IN" b="0" i="0" dirty="0">
                        <a:solidFill>
                          <a:srgbClr val="000000"/>
                        </a:solidFill>
                        <a:effectLst/>
                      </a:endParaRPr>
                    </a:p>
                  </a:txBody>
                  <a:tcPr>
                    <a:solidFill>
                      <a:schemeClr val="accent2"/>
                    </a:solidFill>
                  </a:tcPr>
                </a:tc>
                <a:tc>
                  <a:txBody>
                    <a:bodyPr/>
                    <a:lstStyle/>
                    <a:p>
                      <a:pPr algn="ctr" fontAlgn="base"/>
                      <a:r>
                        <a:rPr lang="en-IN" sz="1600" dirty="0">
                          <a:effectLst/>
                        </a:rPr>
                        <a:t>Possible Values​</a:t>
                      </a:r>
                      <a:endParaRPr lang="en-IN" b="0" i="0" dirty="0">
                        <a:solidFill>
                          <a:srgbClr val="000000"/>
                        </a:solidFill>
                        <a:effectLst/>
                      </a:endParaRPr>
                    </a:p>
                  </a:txBody>
                  <a:tcPr>
                    <a:solidFill>
                      <a:schemeClr val="accent2"/>
                    </a:solidFill>
                  </a:tcPr>
                </a:tc>
                <a:extLst>
                  <a:ext uri="{0D108BD9-81ED-4DB2-BD59-A6C34878D82A}">
                    <a16:rowId xmlns:a16="http://schemas.microsoft.com/office/drawing/2014/main" val="3951731703"/>
                  </a:ext>
                </a:extLst>
              </a:tr>
              <a:tr h="539638">
                <a:tc>
                  <a:txBody>
                    <a:bodyPr/>
                    <a:lstStyle/>
                    <a:p>
                      <a:pPr algn="ctr" fontAlgn="base"/>
                      <a:r>
                        <a:rPr lang="en-IN" sz="1600" dirty="0" err="1">
                          <a:effectLst/>
                        </a:rPr>
                        <a:t>booking_id</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Autogenerated​</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2657548653"/>
                  </a:ext>
                </a:extLst>
              </a:tr>
              <a:tr h="561202">
                <a:tc>
                  <a:txBody>
                    <a:bodyPr/>
                    <a:lstStyle/>
                    <a:p>
                      <a:pPr algn="ctr" fontAlgn="base"/>
                      <a:r>
                        <a:rPr lang="en-IN" sz="1600" dirty="0" err="1">
                          <a:effectLst/>
                        </a:rPr>
                        <a:t>event_type</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Drop Down​</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varchar​</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2558319006"/>
                  </a:ext>
                </a:extLst>
              </a:tr>
              <a:tr h="398272">
                <a:tc>
                  <a:txBody>
                    <a:bodyPr/>
                    <a:lstStyle/>
                    <a:p>
                      <a:pPr algn="ctr" fontAlgn="base"/>
                      <a:r>
                        <a:rPr lang="en-IN" sz="1600" dirty="0" err="1">
                          <a:effectLst/>
                        </a:rPr>
                        <a:t>event_date</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Date​</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date​</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645996169"/>
                  </a:ext>
                </a:extLst>
              </a:tr>
              <a:tr h="398272">
                <a:tc>
                  <a:txBody>
                    <a:bodyPr/>
                    <a:lstStyle/>
                    <a:p>
                      <a:pPr algn="ctr" fontAlgn="base"/>
                      <a:r>
                        <a:rPr lang="en-IN" sz="1600" dirty="0" err="1">
                          <a:effectLst/>
                        </a:rPr>
                        <a:t>guest_count</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3187813241"/>
                  </a:ext>
                </a:extLst>
              </a:tr>
              <a:tr h="398272">
                <a:tc>
                  <a:txBody>
                    <a:bodyPr/>
                    <a:lstStyle/>
                    <a:p>
                      <a:pPr algn="ctr" fontAlgn="base"/>
                      <a:r>
                        <a:rPr lang="en-IN" sz="1600" dirty="0" err="1">
                          <a:effectLst/>
                        </a:rPr>
                        <a:t>venue_cost</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53479308"/>
                  </a:ext>
                </a:extLst>
              </a:tr>
              <a:tr h="398272">
                <a:tc>
                  <a:txBody>
                    <a:bodyPr/>
                    <a:lstStyle/>
                    <a:p>
                      <a:pPr algn="ctr" fontAlgn="base"/>
                      <a:r>
                        <a:rPr lang="en-IN" sz="1600" dirty="0" err="1">
                          <a:effectLst/>
                        </a:rPr>
                        <a:t>equipment_cost</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3858353666"/>
                  </a:ext>
                </a:extLst>
              </a:tr>
              <a:tr h="398272">
                <a:tc>
                  <a:txBody>
                    <a:bodyPr/>
                    <a:lstStyle/>
                    <a:p>
                      <a:pPr algn="ctr" fontAlgn="base"/>
                      <a:r>
                        <a:rPr lang="en-IN" sz="1600" dirty="0" err="1">
                          <a:effectLst/>
                        </a:rPr>
                        <a:t>food_item_cost</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3446007514"/>
                  </a:ext>
                </a:extLst>
              </a:tr>
              <a:tr h="398272">
                <a:tc>
                  <a:txBody>
                    <a:bodyPr/>
                    <a:lstStyle/>
                    <a:p>
                      <a:pPr algn="ctr" fontAlgn="base"/>
                      <a:r>
                        <a:rPr lang="en-IN" sz="1600" dirty="0" err="1">
                          <a:effectLst/>
                        </a:rPr>
                        <a:t>total_cost</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1075209247"/>
                  </a:ext>
                </a:extLst>
              </a:tr>
              <a:tr h="398272">
                <a:tc>
                  <a:txBody>
                    <a:bodyPr/>
                    <a:lstStyle/>
                    <a:p>
                      <a:pPr algn="ctr" fontAlgn="base"/>
                      <a:r>
                        <a:rPr lang="en-IN" sz="1600" dirty="0" err="1">
                          <a:effectLst/>
                        </a:rPr>
                        <a:t>payment_status</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Text​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varchar​</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3458768876"/>
                  </a:ext>
                </a:extLst>
              </a:tr>
              <a:tr h="398272">
                <a:tc>
                  <a:txBody>
                    <a:bodyPr/>
                    <a:lstStyle/>
                    <a:p>
                      <a:pPr algn="ctr" fontAlgn="base"/>
                      <a:r>
                        <a:rPr lang="en-IN" sz="1600" dirty="0" err="1">
                          <a:effectLst/>
                        </a:rPr>
                        <a:t>member_id</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3936392827"/>
                  </a:ext>
                </a:extLst>
              </a:tr>
              <a:tr h="398272">
                <a:tc>
                  <a:txBody>
                    <a:bodyPr/>
                    <a:lstStyle/>
                    <a:p>
                      <a:pPr algn="ctr" fontAlgn="base"/>
                      <a:r>
                        <a:rPr lang="en-IN" sz="1600" dirty="0" err="1">
                          <a:effectLst/>
                        </a:rPr>
                        <a:t>venue_id</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1187852591"/>
                  </a:ext>
                </a:extLst>
              </a:tr>
              <a:tr h="398272">
                <a:tc>
                  <a:txBody>
                    <a:bodyPr/>
                    <a:lstStyle/>
                    <a:p>
                      <a:pPr algn="ctr" fontAlgn="base"/>
                      <a:r>
                        <a:rPr lang="en-IN" sz="1600" dirty="0" err="1">
                          <a:effectLst/>
                        </a:rPr>
                        <a:t>foodItem_id</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1527630703"/>
                  </a:ext>
                </a:extLst>
              </a:tr>
              <a:tr h="398272">
                <a:tc>
                  <a:txBody>
                    <a:bodyPr/>
                    <a:lstStyle/>
                    <a:p>
                      <a:pPr algn="ctr" fontAlgn="base"/>
                      <a:r>
                        <a:rPr lang="en-IN" sz="1600" dirty="0" err="1">
                          <a:effectLst/>
                        </a:rPr>
                        <a:t>equipment_id</a:t>
                      </a:r>
                      <a:r>
                        <a:rPr lang="en-IN" sz="1600" dirty="0">
                          <a:effectLst/>
                        </a:rPr>
                        <a: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Numeric​</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int​</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Yes​</a:t>
                      </a:r>
                      <a:endParaRPr lang="en-IN" b="0" i="0" dirty="0">
                        <a:solidFill>
                          <a:srgbClr val="000000"/>
                        </a:solidFill>
                        <a:effectLst/>
                      </a:endParaRPr>
                    </a:p>
                  </a:txBody>
                  <a:tcPr>
                    <a:solidFill>
                      <a:schemeClr val="accent1"/>
                    </a:solidFill>
                  </a:tcPr>
                </a:tc>
                <a:tc>
                  <a:txBody>
                    <a:bodyPr/>
                    <a:lstStyle/>
                    <a:p>
                      <a:pPr algn="ctr" fontAlgn="base"/>
                      <a:r>
                        <a:rPr lang="en-IN" sz="1600" dirty="0">
                          <a:effectLst/>
                        </a:rPr>
                        <a:t> ​</a:t>
                      </a:r>
                      <a:endParaRPr lang="en-IN" b="0" i="0" dirty="0">
                        <a:solidFill>
                          <a:srgbClr val="000000"/>
                        </a:solidFill>
                        <a:effectLst/>
                      </a:endParaRPr>
                    </a:p>
                  </a:txBody>
                  <a:tcPr>
                    <a:solidFill>
                      <a:schemeClr val="accent1"/>
                    </a:solidFill>
                  </a:tcPr>
                </a:tc>
                <a:extLst>
                  <a:ext uri="{0D108BD9-81ED-4DB2-BD59-A6C34878D82A}">
                    <a16:rowId xmlns:a16="http://schemas.microsoft.com/office/drawing/2014/main" val="3766020451"/>
                  </a:ext>
                </a:extLst>
              </a:tr>
            </a:tbl>
          </a:graphicData>
        </a:graphic>
      </p:graphicFrame>
    </p:spTree>
    <p:extLst>
      <p:ext uri="{BB962C8B-B14F-4D97-AF65-F5344CB8AC3E}">
        <p14:creationId xmlns:p14="http://schemas.microsoft.com/office/powerpoint/2010/main" val="2973053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5AF4B4-5DF4-BC55-1D76-414C651447BB}"/>
              </a:ext>
            </a:extLst>
          </p:cNvPr>
          <p:cNvSpPr>
            <a:spLocks noGrp="1"/>
          </p:cNvSpPr>
          <p:nvPr>
            <p:ph type="body" idx="1"/>
          </p:nvPr>
        </p:nvSpPr>
        <p:spPr>
          <a:xfrm>
            <a:off x="5134113" y="310322"/>
            <a:ext cx="6711696" cy="1729100"/>
          </a:xfrm>
        </p:spPr>
        <p:txBody>
          <a:bodyPr>
            <a:normAutofit/>
          </a:bodyPr>
          <a:lstStyle/>
          <a:p>
            <a:r>
              <a:rPr lang="en-US" sz="3600" b="1" dirty="0"/>
              <a:t>Links</a:t>
            </a:r>
          </a:p>
        </p:txBody>
      </p:sp>
      <p:sp>
        <p:nvSpPr>
          <p:cNvPr id="5" name="TextBox 4">
            <a:extLst>
              <a:ext uri="{FF2B5EF4-FFF2-40B4-BE49-F238E27FC236}">
                <a16:creationId xmlns:a16="http://schemas.microsoft.com/office/drawing/2014/main" id="{FE7BD6B2-DFCE-1AB6-9658-9543F84A108D}"/>
              </a:ext>
            </a:extLst>
          </p:cNvPr>
          <p:cNvSpPr txBox="1"/>
          <p:nvPr/>
        </p:nvSpPr>
        <p:spPr>
          <a:xfrm>
            <a:off x="1457739" y="2203173"/>
            <a:ext cx="8286886"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                                </a:t>
            </a:r>
            <a:r>
              <a:rPr lang="en-US" sz="2000" b="1" dirty="0">
                <a:solidFill>
                  <a:schemeClr val="bg1"/>
                </a:solidFill>
              </a:rPr>
              <a:t>  Video Demonstration</a:t>
            </a:r>
            <a:endParaRPr lang="en-US" dirty="0">
              <a:solidFill>
                <a:schemeClr val="bg1"/>
              </a:solidFill>
            </a:endParaRPr>
          </a:p>
          <a:p>
            <a:r>
              <a:rPr lang="en-US" sz="2000" b="1" dirty="0"/>
              <a:t>YouTube:  </a:t>
            </a:r>
            <a:r>
              <a:rPr lang="en-US" sz="2000" b="1" dirty="0">
                <a:hlinkClick r:id="rId2"/>
              </a:rPr>
              <a:t>https://www.youtube.com/watch?v=LcXKUZzReJo</a:t>
            </a:r>
            <a:endParaRPr lang="en-US"/>
          </a:p>
          <a:p>
            <a:endParaRPr lang="en-US" sz="2000" b="1" dirty="0"/>
          </a:p>
          <a:p>
            <a:endParaRPr lang="en-US" sz="2000" b="1" dirty="0"/>
          </a:p>
          <a:p>
            <a:r>
              <a:rPr lang="en-US" sz="2000" b="1" dirty="0"/>
              <a:t>                                      </a:t>
            </a:r>
            <a:r>
              <a:rPr lang="en-US" sz="2000" b="1" dirty="0">
                <a:solidFill>
                  <a:schemeClr val="bg1"/>
                </a:solidFill>
              </a:rPr>
              <a:t>     Snapshots</a:t>
            </a:r>
          </a:p>
          <a:p>
            <a:r>
              <a:rPr lang="en-US" sz="2000" b="1" dirty="0"/>
              <a:t>GitHub: </a:t>
            </a:r>
            <a:r>
              <a:rPr lang="en-US" sz="2000" dirty="0">
                <a:hlinkClick r:id="rId3"/>
              </a:rPr>
              <a:t>https://github.com/Devid23/Online-Event-Management-System</a:t>
            </a:r>
            <a:endParaRPr lang="en-US" sz="2000" b="1" dirty="0"/>
          </a:p>
          <a:p>
            <a:endParaRPr lang="en-US" sz="2000" dirty="0"/>
          </a:p>
          <a:p>
            <a:endParaRPr lang="en-US" sz="2000" dirty="0"/>
          </a:p>
        </p:txBody>
      </p:sp>
    </p:spTree>
    <p:extLst>
      <p:ext uri="{BB962C8B-B14F-4D97-AF65-F5344CB8AC3E}">
        <p14:creationId xmlns:p14="http://schemas.microsoft.com/office/powerpoint/2010/main" val="25673158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C21CC3D-B60D-28EB-17A4-8C1495805552}"/>
              </a:ext>
            </a:extLst>
          </p:cNvPr>
          <p:cNvSpPr>
            <a:spLocks noChangeArrowheads="1"/>
          </p:cNvSpPr>
          <p:nvPr/>
        </p:nvSpPr>
        <p:spPr bwMode="auto">
          <a:xfrm>
            <a:off x="2578805" y="275363"/>
            <a:ext cx="4066753"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eaLnBrk="0" fontAlgn="base" hangingPunct="0">
              <a:spcBef>
                <a:spcPct val="0"/>
              </a:spcBef>
              <a:spcAft>
                <a:spcPct val="0"/>
              </a:spcAft>
            </a:pPr>
            <a:r>
              <a:rPr lang="en-IN" sz="2400" b="1" dirty="0">
                <a:solidFill>
                  <a:schemeClr val="bg1"/>
                </a:solidFill>
                <a:effectLst/>
                <a:latin typeface="Calibri"/>
                <a:ea typeface="Yu Mincho"/>
                <a:cs typeface="Arial"/>
              </a:rPr>
              <a:t>Equipment</a:t>
            </a:r>
          </a:p>
          <a:p>
            <a:pPr algn="ctr" defTabSz="914400" eaLnBrk="0" fontAlgn="base" hangingPunct="0">
              <a:spcBef>
                <a:spcPct val="0"/>
              </a:spcBef>
              <a:spcAft>
                <a:spcPct val="0"/>
              </a:spcAft>
            </a:pPr>
            <a:endParaRPr lang="en-IN" sz="2400" dirty="0">
              <a:solidFill>
                <a:schemeClr val="accent5"/>
              </a:solidFill>
              <a:effectLst/>
              <a:latin typeface="Calibri" panose="020F0502020204030204" pitchFamily="34" charset="0"/>
              <a:ea typeface="Yu Mincho" panose="02020400000000000000" pitchFamily="18" charset="-128"/>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accent5"/>
              </a:solidFill>
              <a:effectLst/>
              <a:latin typeface="Arial" panose="020B0604020202020204" pitchFamily="34" charset="0"/>
            </a:endParaRPr>
          </a:p>
        </p:txBody>
      </p:sp>
      <p:sp>
        <p:nvSpPr>
          <p:cNvPr id="9" name="Rectangle 8">
            <a:extLst>
              <a:ext uri="{FF2B5EF4-FFF2-40B4-BE49-F238E27FC236}">
                <a16:creationId xmlns:a16="http://schemas.microsoft.com/office/drawing/2014/main" id="{856C7ABD-FA05-49D6-643B-13AE4D465F6F}"/>
              </a:ext>
            </a:extLst>
          </p:cNvPr>
          <p:cNvSpPr>
            <a:spLocks noChangeArrowheads="1"/>
          </p:cNvSpPr>
          <p:nvPr/>
        </p:nvSpPr>
        <p:spPr bwMode="auto">
          <a:xfrm>
            <a:off x="8703840" y="1190434"/>
            <a:ext cx="2986758" cy="2852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10" name="TextBox 3">
            <a:extLst>
              <a:ext uri="{FF2B5EF4-FFF2-40B4-BE49-F238E27FC236}">
                <a16:creationId xmlns:a16="http://schemas.microsoft.com/office/drawing/2014/main" id="{85513472-1786-412D-9534-2D5AB37D6385}"/>
              </a:ext>
            </a:extLst>
          </p:cNvPr>
          <p:cNvSpPr txBox="1"/>
          <p:nvPr/>
        </p:nvSpPr>
        <p:spPr>
          <a:xfrm>
            <a:off x="1290637" y="3544417"/>
            <a:ext cx="6108700" cy="461665"/>
          </a:xfrm>
          <a:prstGeom prst="rect">
            <a:avLst/>
          </a:prstGeom>
          <a:noFill/>
        </p:spPr>
        <p:txBody>
          <a:bodyPr wrap="square" lIns="91440" tIns="45720" rIns="91440" bIns="4572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Calibri"/>
                <a:ea typeface="Yu Mincho"/>
                <a:cs typeface="Arial"/>
              </a:rPr>
              <a:t>Food Items</a:t>
            </a:r>
          </a:p>
        </p:txBody>
      </p:sp>
      <p:graphicFrame>
        <p:nvGraphicFramePr>
          <p:cNvPr id="12" name="Table 11">
            <a:extLst>
              <a:ext uri="{FF2B5EF4-FFF2-40B4-BE49-F238E27FC236}">
                <a16:creationId xmlns:a16="http://schemas.microsoft.com/office/drawing/2014/main" id="{C4916793-E571-EA96-02D8-813337333C67}"/>
              </a:ext>
            </a:extLst>
          </p:cNvPr>
          <p:cNvGraphicFramePr>
            <a:graphicFrameLocks noGrp="1"/>
          </p:cNvGraphicFramePr>
          <p:nvPr>
            <p:extLst>
              <p:ext uri="{D42A27DB-BD31-4B8C-83A1-F6EECF244321}">
                <p14:modId xmlns:p14="http://schemas.microsoft.com/office/powerpoint/2010/main" val="3389045980"/>
              </p:ext>
            </p:extLst>
          </p:nvPr>
        </p:nvGraphicFramePr>
        <p:xfrm>
          <a:off x="0" y="752475"/>
          <a:ext cx="8325410" cy="2762250"/>
        </p:xfrm>
        <a:graphic>
          <a:graphicData uri="http://schemas.openxmlformats.org/drawingml/2006/table">
            <a:tbl>
              <a:tblPr firstRow="1" bandRow="1">
                <a:tableStyleId>{9D89D6B3-0524-496A-9269-BFFCE8A6497B}</a:tableStyleId>
              </a:tblPr>
              <a:tblGrid>
                <a:gridCol w="2305049">
                  <a:extLst>
                    <a:ext uri="{9D8B030D-6E8A-4147-A177-3AD203B41FA5}">
                      <a16:colId xmlns:a16="http://schemas.microsoft.com/office/drawing/2014/main" val="645215041"/>
                    </a:ext>
                  </a:extLst>
                </a:gridCol>
                <a:gridCol w="1073434">
                  <a:extLst>
                    <a:ext uri="{9D8B030D-6E8A-4147-A177-3AD203B41FA5}">
                      <a16:colId xmlns:a16="http://schemas.microsoft.com/office/drawing/2014/main" val="2158345990"/>
                    </a:ext>
                  </a:extLst>
                </a:gridCol>
                <a:gridCol w="1640305">
                  <a:extLst>
                    <a:ext uri="{9D8B030D-6E8A-4147-A177-3AD203B41FA5}">
                      <a16:colId xmlns:a16="http://schemas.microsoft.com/office/drawing/2014/main" val="1964649165"/>
                    </a:ext>
                  </a:extLst>
                </a:gridCol>
                <a:gridCol w="1411147">
                  <a:extLst>
                    <a:ext uri="{9D8B030D-6E8A-4147-A177-3AD203B41FA5}">
                      <a16:colId xmlns:a16="http://schemas.microsoft.com/office/drawing/2014/main" val="1404848887"/>
                    </a:ext>
                  </a:extLst>
                </a:gridCol>
                <a:gridCol w="1895475">
                  <a:extLst>
                    <a:ext uri="{9D8B030D-6E8A-4147-A177-3AD203B41FA5}">
                      <a16:colId xmlns:a16="http://schemas.microsoft.com/office/drawing/2014/main" val="3480152044"/>
                    </a:ext>
                  </a:extLst>
                </a:gridCol>
              </a:tblGrid>
              <a:tr h="828675">
                <a:tc>
                  <a:txBody>
                    <a:bodyPr/>
                    <a:lstStyle/>
                    <a:p>
                      <a:pPr algn="ctr" fontAlgn="base"/>
                      <a:r>
                        <a:rPr lang="en-IN" sz="1600" dirty="0">
                          <a:effectLst/>
                        </a:rPr>
                        <a:t>Field Name​</a:t>
                      </a:r>
                      <a:endParaRPr lang="en-IN" dirty="0">
                        <a:effectLst/>
                      </a:endParaRPr>
                    </a:p>
                  </a:txBody>
                  <a:tcPr>
                    <a:solidFill>
                      <a:schemeClr val="accent2"/>
                    </a:solidFill>
                  </a:tcPr>
                </a:tc>
                <a:tc>
                  <a:txBody>
                    <a:bodyPr/>
                    <a:lstStyle/>
                    <a:p>
                      <a:pPr algn="ctr" fontAlgn="base"/>
                      <a:r>
                        <a:rPr lang="en-IN" sz="1600" dirty="0">
                          <a:effectLst/>
                        </a:rPr>
                        <a:t>Field Type​</a:t>
                      </a:r>
                      <a:endParaRPr lang="en-IN" dirty="0">
                        <a:effectLst/>
                      </a:endParaRPr>
                    </a:p>
                  </a:txBody>
                  <a:tcPr>
                    <a:solidFill>
                      <a:schemeClr val="accent2"/>
                    </a:solidFill>
                  </a:tcPr>
                </a:tc>
                <a:tc>
                  <a:txBody>
                    <a:bodyPr/>
                    <a:lstStyle/>
                    <a:p>
                      <a:pPr algn="ctr" fontAlgn="base"/>
                      <a:r>
                        <a:rPr lang="en-IN" sz="1600" dirty="0">
                          <a:effectLst/>
                        </a:rPr>
                        <a:t>Data Type​</a:t>
                      </a:r>
                      <a:endParaRPr lang="en-IN" dirty="0">
                        <a:effectLst/>
                      </a:endParaRPr>
                    </a:p>
                  </a:txBody>
                  <a:tcPr>
                    <a:solidFill>
                      <a:schemeClr val="accent2"/>
                    </a:solidFill>
                  </a:tcPr>
                </a:tc>
                <a:tc>
                  <a:txBody>
                    <a:bodyPr/>
                    <a:lstStyle/>
                    <a:p>
                      <a:pPr algn="ctr" fontAlgn="base"/>
                      <a:r>
                        <a:rPr lang="en-IN" sz="1600" dirty="0">
                          <a:effectLst/>
                        </a:rPr>
                        <a:t>Mandatory ​</a:t>
                      </a:r>
                      <a:endParaRPr lang="en-IN" dirty="0">
                        <a:effectLst/>
                      </a:endParaRPr>
                    </a:p>
                  </a:txBody>
                  <a:tcPr>
                    <a:solidFill>
                      <a:schemeClr val="accent2"/>
                    </a:solidFill>
                  </a:tcPr>
                </a:tc>
                <a:tc>
                  <a:txBody>
                    <a:bodyPr/>
                    <a:lstStyle/>
                    <a:p>
                      <a:pPr algn="ctr" fontAlgn="base"/>
                      <a:r>
                        <a:rPr lang="en-IN" sz="1600" dirty="0">
                          <a:effectLst/>
                        </a:rPr>
                        <a:t>Possible Values​</a:t>
                      </a:r>
                      <a:endParaRPr lang="en-IN" dirty="0">
                        <a:effectLst/>
                      </a:endParaRPr>
                    </a:p>
                  </a:txBody>
                  <a:tcPr>
                    <a:solidFill>
                      <a:schemeClr val="accent2"/>
                    </a:solidFill>
                  </a:tcPr>
                </a:tc>
                <a:extLst>
                  <a:ext uri="{0D108BD9-81ED-4DB2-BD59-A6C34878D82A}">
                    <a16:rowId xmlns:a16="http://schemas.microsoft.com/office/drawing/2014/main" val="1802273197"/>
                  </a:ext>
                </a:extLst>
              </a:tr>
              <a:tr h="644525">
                <a:tc>
                  <a:txBody>
                    <a:bodyPr/>
                    <a:lstStyle/>
                    <a:p>
                      <a:pPr algn="ctr" fontAlgn="base"/>
                      <a:r>
                        <a:rPr lang="en-IN" sz="1600" dirty="0" err="1">
                          <a:effectLst/>
                        </a:rPr>
                        <a:t>equipment_id</a:t>
                      </a:r>
                      <a:r>
                        <a:rPr lang="en-IN" sz="1600" dirty="0">
                          <a:effectLst/>
                        </a:rPr>
                        <a:t>​</a:t>
                      </a:r>
                      <a:endParaRPr lang="en-IN" dirty="0">
                        <a:effectLst/>
                      </a:endParaRPr>
                    </a:p>
                  </a:txBody>
                  <a:tcPr>
                    <a:solidFill>
                      <a:schemeClr val="accent1"/>
                    </a:solidFill>
                  </a:tcPr>
                </a:tc>
                <a:tc>
                  <a:txBody>
                    <a:bodyPr/>
                    <a:lstStyle/>
                    <a:p>
                      <a:pPr algn="ctr" fontAlgn="base"/>
                      <a:r>
                        <a:rPr lang="en-IN" sz="1600" dirty="0">
                          <a:effectLst/>
                        </a:rPr>
                        <a:t>Numeric​</a:t>
                      </a:r>
                      <a:endParaRPr lang="en-IN" dirty="0">
                        <a:effectLst/>
                      </a:endParaRPr>
                    </a:p>
                  </a:txBody>
                  <a:tcPr>
                    <a:solidFill>
                      <a:schemeClr val="accent1"/>
                    </a:solidFill>
                  </a:tcPr>
                </a:tc>
                <a:tc>
                  <a:txBody>
                    <a:bodyPr/>
                    <a:lstStyle/>
                    <a:p>
                      <a:pPr algn="ctr" fontAlgn="base"/>
                      <a:r>
                        <a:rPr lang="en-IN" sz="1600" dirty="0">
                          <a:effectLst/>
                        </a:rPr>
                        <a:t>int​</a:t>
                      </a:r>
                      <a:endParaRPr lang="en-IN" dirty="0">
                        <a:effectLst/>
                      </a:endParaRPr>
                    </a:p>
                  </a:txBody>
                  <a:tcPr>
                    <a:solidFill>
                      <a:schemeClr val="accent1"/>
                    </a:solidFill>
                  </a:tcPr>
                </a:tc>
                <a:tc>
                  <a:txBody>
                    <a:bodyPr/>
                    <a:lstStyle/>
                    <a:p>
                      <a:pPr algn="ctr" fontAlgn="base"/>
                      <a:r>
                        <a:rPr lang="en-IN" sz="1600" dirty="0">
                          <a:effectLst/>
                        </a:rPr>
                        <a:t>Yes​</a:t>
                      </a:r>
                      <a:endParaRPr lang="en-IN" dirty="0">
                        <a:effectLst/>
                      </a:endParaRPr>
                    </a:p>
                  </a:txBody>
                  <a:tcPr>
                    <a:solidFill>
                      <a:schemeClr val="accent1"/>
                    </a:solidFill>
                  </a:tcPr>
                </a:tc>
                <a:tc>
                  <a:txBody>
                    <a:bodyPr/>
                    <a:lstStyle/>
                    <a:p>
                      <a:pPr algn="ctr" fontAlgn="base"/>
                      <a:r>
                        <a:rPr lang="en-IN" sz="1600" dirty="0">
                          <a:effectLst/>
                        </a:rPr>
                        <a:t>Autogenerated​</a:t>
                      </a:r>
                      <a:endParaRPr lang="en-IN" dirty="0">
                        <a:effectLst/>
                      </a:endParaRPr>
                    </a:p>
                  </a:txBody>
                  <a:tcPr>
                    <a:solidFill>
                      <a:schemeClr val="accent1"/>
                    </a:solidFill>
                  </a:tcPr>
                </a:tc>
                <a:extLst>
                  <a:ext uri="{0D108BD9-81ED-4DB2-BD59-A6C34878D82A}">
                    <a16:rowId xmlns:a16="http://schemas.microsoft.com/office/drawing/2014/main" val="3365761415"/>
                  </a:ext>
                </a:extLst>
              </a:tr>
              <a:tr h="644525">
                <a:tc>
                  <a:txBody>
                    <a:bodyPr/>
                    <a:lstStyle/>
                    <a:p>
                      <a:pPr algn="ctr" fontAlgn="base"/>
                      <a:r>
                        <a:rPr lang="en-IN" sz="1600" dirty="0" err="1">
                          <a:effectLst/>
                        </a:rPr>
                        <a:t>equipment_name</a:t>
                      </a:r>
                      <a:r>
                        <a:rPr lang="en-IN" sz="1600" dirty="0">
                          <a:effectLst/>
                        </a:rPr>
                        <a:t>​</a:t>
                      </a:r>
                      <a:endParaRPr lang="en-IN" dirty="0">
                        <a:effectLst/>
                      </a:endParaRPr>
                    </a:p>
                  </a:txBody>
                  <a:tcPr>
                    <a:solidFill>
                      <a:schemeClr val="accent1"/>
                    </a:solidFill>
                  </a:tcPr>
                </a:tc>
                <a:tc>
                  <a:txBody>
                    <a:bodyPr/>
                    <a:lstStyle/>
                    <a:p>
                      <a:pPr algn="ctr" fontAlgn="base"/>
                      <a:r>
                        <a:rPr lang="en-IN" sz="1600" dirty="0">
                          <a:effectLst/>
                        </a:rPr>
                        <a:t>Text​</a:t>
                      </a:r>
                      <a:endParaRPr lang="en-IN" dirty="0">
                        <a:effectLst/>
                      </a:endParaRPr>
                    </a:p>
                  </a:txBody>
                  <a:tcPr>
                    <a:solidFill>
                      <a:schemeClr val="accent1"/>
                    </a:solidFill>
                  </a:tcPr>
                </a:tc>
                <a:tc>
                  <a:txBody>
                    <a:bodyPr/>
                    <a:lstStyle/>
                    <a:p>
                      <a:pPr algn="ctr" fontAlgn="base"/>
                      <a:r>
                        <a:rPr lang="en-IN" sz="1600" dirty="0">
                          <a:effectLst/>
                        </a:rPr>
                        <a:t>varchar​</a:t>
                      </a:r>
                      <a:endParaRPr lang="en-IN" dirty="0">
                        <a:effectLst/>
                      </a:endParaRPr>
                    </a:p>
                  </a:txBody>
                  <a:tcPr>
                    <a:solidFill>
                      <a:schemeClr val="accent1"/>
                    </a:solidFill>
                  </a:tcPr>
                </a:tc>
                <a:tc>
                  <a:txBody>
                    <a:bodyPr/>
                    <a:lstStyle/>
                    <a:p>
                      <a:pPr algn="ctr" fontAlgn="base"/>
                      <a:r>
                        <a:rPr lang="en-IN" sz="1600" dirty="0">
                          <a:effectLst/>
                        </a:rPr>
                        <a:t>Yes​</a:t>
                      </a:r>
                      <a:endParaRPr lang="en-IN" dirty="0">
                        <a:effectLst/>
                      </a:endParaRPr>
                    </a:p>
                  </a:txBody>
                  <a:tcPr>
                    <a:solidFill>
                      <a:schemeClr val="accent1"/>
                    </a:solidFill>
                  </a:tcPr>
                </a:tc>
                <a:tc>
                  <a:txBody>
                    <a:bodyPr/>
                    <a:lstStyle/>
                    <a:p>
                      <a:pPr algn="ctr" fontAlgn="base"/>
                      <a:r>
                        <a:rPr lang="en-IN" sz="1600" dirty="0">
                          <a:effectLst/>
                        </a:rPr>
                        <a:t> ​</a:t>
                      </a:r>
                      <a:endParaRPr lang="en-IN" dirty="0">
                        <a:effectLst/>
                      </a:endParaRPr>
                    </a:p>
                  </a:txBody>
                  <a:tcPr>
                    <a:solidFill>
                      <a:schemeClr val="accent1"/>
                    </a:solidFill>
                  </a:tcPr>
                </a:tc>
                <a:extLst>
                  <a:ext uri="{0D108BD9-81ED-4DB2-BD59-A6C34878D82A}">
                    <a16:rowId xmlns:a16="http://schemas.microsoft.com/office/drawing/2014/main" val="3366658778"/>
                  </a:ext>
                </a:extLst>
              </a:tr>
              <a:tr h="644525">
                <a:tc>
                  <a:txBody>
                    <a:bodyPr/>
                    <a:lstStyle/>
                    <a:p>
                      <a:pPr algn="ctr" fontAlgn="base"/>
                      <a:r>
                        <a:rPr lang="en-IN" sz="1600" dirty="0" err="1">
                          <a:effectLst/>
                        </a:rPr>
                        <a:t>equipment_cost</a:t>
                      </a:r>
                      <a:r>
                        <a:rPr lang="en-IN" sz="1600" dirty="0">
                          <a:effectLst/>
                        </a:rPr>
                        <a:t>​</a:t>
                      </a:r>
                      <a:endParaRPr lang="en-IN" dirty="0">
                        <a:effectLst/>
                      </a:endParaRPr>
                    </a:p>
                  </a:txBody>
                  <a:tcPr>
                    <a:solidFill>
                      <a:schemeClr val="accent1"/>
                    </a:solidFill>
                  </a:tcPr>
                </a:tc>
                <a:tc>
                  <a:txBody>
                    <a:bodyPr/>
                    <a:lstStyle/>
                    <a:p>
                      <a:pPr algn="ctr" fontAlgn="base"/>
                      <a:r>
                        <a:rPr lang="en-IN" sz="1600" dirty="0">
                          <a:effectLst/>
                        </a:rPr>
                        <a:t>Numeric​</a:t>
                      </a:r>
                      <a:endParaRPr lang="en-IN" dirty="0">
                        <a:effectLst/>
                      </a:endParaRPr>
                    </a:p>
                  </a:txBody>
                  <a:tcPr>
                    <a:solidFill>
                      <a:schemeClr val="accent1"/>
                    </a:solidFill>
                  </a:tcPr>
                </a:tc>
                <a:tc>
                  <a:txBody>
                    <a:bodyPr/>
                    <a:lstStyle/>
                    <a:p>
                      <a:pPr algn="ctr" fontAlgn="base"/>
                      <a:r>
                        <a:rPr lang="en-IN" sz="1600" dirty="0">
                          <a:effectLst/>
                        </a:rPr>
                        <a:t>int​</a:t>
                      </a:r>
                      <a:endParaRPr lang="en-IN" dirty="0">
                        <a:effectLst/>
                      </a:endParaRPr>
                    </a:p>
                  </a:txBody>
                  <a:tcPr>
                    <a:solidFill>
                      <a:schemeClr val="accent1"/>
                    </a:solidFill>
                  </a:tcPr>
                </a:tc>
                <a:tc>
                  <a:txBody>
                    <a:bodyPr/>
                    <a:lstStyle/>
                    <a:p>
                      <a:pPr algn="ctr" fontAlgn="base"/>
                      <a:r>
                        <a:rPr lang="en-IN" sz="1600" dirty="0">
                          <a:effectLst/>
                        </a:rPr>
                        <a:t>Yes​</a:t>
                      </a:r>
                      <a:endParaRPr lang="en-IN" dirty="0">
                        <a:effectLst/>
                      </a:endParaRPr>
                    </a:p>
                  </a:txBody>
                  <a:tcPr>
                    <a:solidFill>
                      <a:schemeClr val="accent1"/>
                    </a:solidFill>
                  </a:tcPr>
                </a:tc>
                <a:tc>
                  <a:txBody>
                    <a:bodyPr/>
                    <a:lstStyle/>
                    <a:p>
                      <a:pPr algn="ctr" fontAlgn="base"/>
                      <a:r>
                        <a:rPr lang="en-IN" sz="1600" dirty="0">
                          <a:effectLst/>
                        </a:rPr>
                        <a:t> ​</a:t>
                      </a:r>
                      <a:endParaRPr lang="en-IN" dirty="0">
                        <a:effectLst/>
                      </a:endParaRPr>
                    </a:p>
                  </a:txBody>
                  <a:tcPr>
                    <a:solidFill>
                      <a:schemeClr val="accent1"/>
                    </a:solidFill>
                  </a:tcPr>
                </a:tc>
                <a:extLst>
                  <a:ext uri="{0D108BD9-81ED-4DB2-BD59-A6C34878D82A}">
                    <a16:rowId xmlns:a16="http://schemas.microsoft.com/office/drawing/2014/main" val="1024290939"/>
                  </a:ext>
                </a:extLst>
              </a:tr>
            </a:tbl>
          </a:graphicData>
        </a:graphic>
      </p:graphicFrame>
      <p:graphicFrame>
        <p:nvGraphicFramePr>
          <p:cNvPr id="14" name="Table 13">
            <a:extLst>
              <a:ext uri="{FF2B5EF4-FFF2-40B4-BE49-F238E27FC236}">
                <a16:creationId xmlns:a16="http://schemas.microsoft.com/office/drawing/2014/main" id="{260EA5C9-5B53-788C-ECEB-11F95D4DB265}"/>
              </a:ext>
            </a:extLst>
          </p:cNvPr>
          <p:cNvGraphicFramePr>
            <a:graphicFrameLocks noGrp="1"/>
          </p:cNvGraphicFramePr>
          <p:nvPr>
            <p:extLst>
              <p:ext uri="{D42A27DB-BD31-4B8C-83A1-F6EECF244321}">
                <p14:modId xmlns:p14="http://schemas.microsoft.com/office/powerpoint/2010/main" val="4286245704"/>
              </p:ext>
            </p:extLst>
          </p:nvPr>
        </p:nvGraphicFramePr>
        <p:xfrm>
          <a:off x="9525" y="4029075"/>
          <a:ext cx="8336856" cy="2552700"/>
        </p:xfrm>
        <a:graphic>
          <a:graphicData uri="http://schemas.openxmlformats.org/drawingml/2006/table">
            <a:tbl>
              <a:tblPr firstRow="1" bandRow="1">
                <a:tableStyleId>{9D89D6B3-0524-496A-9269-BFFCE8A6497B}</a:tableStyleId>
              </a:tblPr>
              <a:tblGrid>
                <a:gridCol w="2098832">
                  <a:extLst>
                    <a:ext uri="{9D8B030D-6E8A-4147-A177-3AD203B41FA5}">
                      <a16:colId xmlns:a16="http://schemas.microsoft.com/office/drawing/2014/main" val="144581524"/>
                    </a:ext>
                  </a:extLst>
                </a:gridCol>
                <a:gridCol w="1145988">
                  <a:extLst>
                    <a:ext uri="{9D8B030D-6E8A-4147-A177-3AD203B41FA5}">
                      <a16:colId xmlns:a16="http://schemas.microsoft.com/office/drawing/2014/main" val="562709895"/>
                    </a:ext>
                  </a:extLst>
                </a:gridCol>
                <a:gridCol w="1751173">
                  <a:extLst>
                    <a:ext uri="{9D8B030D-6E8A-4147-A177-3AD203B41FA5}">
                      <a16:colId xmlns:a16="http://schemas.microsoft.com/office/drawing/2014/main" val="671695853"/>
                    </a:ext>
                  </a:extLst>
                </a:gridCol>
                <a:gridCol w="1506524">
                  <a:extLst>
                    <a:ext uri="{9D8B030D-6E8A-4147-A177-3AD203B41FA5}">
                      <a16:colId xmlns:a16="http://schemas.microsoft.com/office/drawing/2014/main" val="1982613233"/>
                    </a:ext>
                  </a:extLst>
                </a:gridCol>
                <a:gridCol w="1834339">
                  <a:extLst>
                    <a:ext uri="{9D8B030D-6E8A-4147-A177-3AD203B41FA5}">
                      <a16:colId xmlns:a16="http://schemas.microsoft.com/office/drawing/2014/main" val="731618390"/>
                    </a:ext>
                  </a:extLst>
                </a:gridCol>
              </a:tblGrid>
              <a:tr h="666750">
                <a:tc>
                  <a:txBody>
                    <a:bodyPr/>
                    <a:lstStyle/>
                    <a:p>
                      <a:pPr algn="ctr" fontAlgn="base"/>
                      <a:r>
                        <a:rPr lang="en-IN" sz="1200" dirty="0">
                          <a:effectLst/>
                        </a:rPr>
                        <a:t>Field Name​</a:t>
                      </a:r>
                      <a:endParaRPr lang="en-IN" dirty="0">
                        <a:effectLst/>
                      </a:endParaRPr>
                    </a:p>
                  </a:txBody>
                  <a:tcPr>
                    <a:solidFill>
                      <a:schemeClr val="accent2"/>
                    </a:solidFill>
                  </a:tcPr>
                </a:tc>
                <a:tc>
                  <a:txBody>
                    <a:bodyPr/>
                    <a:lstStyle/>
                    <a:p>
                      <a:pPr algn="ctr" fontAlgn="base"/>
                      <a:r>
                        <a:rPr lang="en-IN" sz="1200" dirty="0">
                          <a:effectLst/>
                        </a:rPr>
                        <a:t>Field Type​</a:t>
                      </a:r>
                      <a:endParaRPr lang="en-IN" dirty="0">
                        <a:effectLst/>
                      </a:endParaRPr>
                    </a:p>
                  </a:txBody>
                  <a:tcPr>
                    <a:solidFill>
                      <a:schemeClr val="accent2"/>
                    </a:solidFill>
                  </a:tcPr>
                </a:tc>
                <a:tc>
                  <a:txBody>
                    <a:bodyPr/>
                    <a:lstStyle/>
                    <a:p>
                      <a:pPr algn="ctr" fontAlgn="base"/>
                      <a:r>
                        <a:rPr lang="en-IN" sz="1200" dirty="0">
                          <a:effectLst/>
                        </a:rPr>
                        <a:t>Data Type​</a:t>
                      </a:r>
                      <a:endParaRPr lang="en-IN" dirty="0">
                        <a:effectLst/>
                      </a:endParaRPr>
                    </a:p>
                  </a:txBody>
                  <a:tcPr>
                    <a:solidFill>
                      <a:schemeClr val="accent2"/>
                    </a:solidFill>
                  </a:tcPr>
                </a:tc>
                <a:tc>
                  <a:txBody>
                    <a:bodyPr/>
                    <a:lstStyle/>
                    <a:p>
                      <a:pPr algn="ctr" fontAlgn="base"/>
                      <a:r>
                        <a:rPr lang="en-IN" sz="1200" dirty="0">
                          <a:effectLst/>
                        </a:rPr>
                        <a:t>Mandatory ​</a:t>
                      </a:r>
                      <a:endParaRPr lang="en-IN" dirty="0">
                        <a:effectLst/>
                      </a:endParaRPr>
                    </a:p>
                  </a:txBody>
                  <a:tcPr>
                    <a:solidFill>
                      <a:schemeClr val="accent2"/>
                    </a:solidFill>
                  </a:tcPr>
                </a:tc>
                <a:tc>
                  <a:txBody>
                    <a:bodyPr/>
                    <a:lstStyle/>
                    <a:p>
                      <a:pPr algn="ctr" fontAlgn="base"/>
                      <a:r>
                        <a:rPr lang="en-IN" sz="1200" dirty="0">
                          <a:effectLst/>
                        </a:rPr>
                        <a:t>Possible Values​</a:t>
                      </a:r>
                      <a:endParaRPr lang="en-IN" dirty="0">
                        <a:effectLst/>
                      </a:endParaRPr>
                    </a:p>
                  </a:txBody>
                  <a:tcPr>
                    <a:solidFill>
                      <a:schemeClr val="accent2"/>
                    </a:solidFill>
                  </a:tcPr>
                </a:tc>
                <a:extLst>
                  <a:ext uri="{0D108BD9-81ED-4DB2-BD59-A6C34878D82A}">
                    <a16:rowId xmlns:a16="http://schemas.microsoft.com/office/drawing/2014/main" val="1582384884"/>
                  </a:ext>
                </a:extLst>
              </a:tr>
              <a:tr h="628650">
                <a:tc>
                  <a:txBody>
                    <a:bodyPr/>
                    <a:lstStyle/>
                    <a:p>
                      <a:pPr algn="ctr" fontAlgn="base"/>
                      <a:r>
                        <a:rPr lang="en-IN" sz="1100" dirty="0" err="1">
                          <a:effectLst/>
                        </a:rPr>
                        <a:t>food_item_id</a:t>
                      </a:r>
                      <a:r>
                        <a:rPr lang="en-IN" sz="1100" dirty="0">
                          <a:effectLst/>
                        </a:rPr>
                        <a:t>​</a:t>
                      </a:r>
                      <a:endParaRPr lang="en-IN" dirty="0">
                        <a:effectLst/>
                      </a:endParaRPr>
                    </a:p>
                  </a:txBody>
                  <a:tcPr>
                    <a:solidFill>
                      <a:schemeClr val="accent1"/>
                    </a:solidFill>
                  </a:tcPr>
                </a:tc>
                <a:tc>
                  <a:txBody>
                    <a:bodyPr/>
                    <a:lstStyle/>
                    <a:p>
                      <a:pPr algn="ctr" fontAlgn="base"/>
                      <a:r>
                        <a:rPr lang="en-IN" sz="1100" dirty="0">
                          <a:effectLst/>
                        </a:rPr>
                        <a:t>Numeric​</a:t>
                      </a:r>
                      <a:endParaRPr lang="en-IN" dirty="0">
                        <a:effectLst/>
                      </a:endParaRPr>
                    </a:p>
                  </a:txBody>
                  <a:tcPr>
                    <a:solidFill>
                      <a:schemeClr val="accent1"/>
                    </a:solidFill>
                  </a:tcPr>
                </a:tc>
                <a:tc>
                  <a:txBody>
                    <a:bodyPr/>
                    <a:lstStyle/>
                    <a:p>
                      <a:pPr algn="ctr" fontAlgn="base"/>
                      <a:r>
                        <a:rPr lang="en-IN" sz="1100" dirty="0">
                          <a:effectLst/>
                        </a:rPr>
                        <a:t>int​</a:t>
                      </a:r>
                      <a:endParaRPr lang="en-IN" dirty="0">
                        <a:effectLst/>
                      </a:endParaRPr>
                    </a:p>
                  </a:txBody>
                  <a:tcPr>
                    <a:solidFill>
                      <a:schemeClr val="accent1"/>
                    </a:solidFill>
                  </a:tcPr>
                </a:tc>
                <a:tc>
                  <a:txBody>
                    <a:bodyPr/>
                    <a:lstStyle/>
                    <a:p>
                      <a:pPr algn="ctr" fontAlgn="base"/>
                      <a:r>
                        <a:rPr lang="en-IN" sz="1100" dirty="0">
                          <a:effectLst/>
                        </a:rPr>
                        <a:t>Yes​</a:t>
                      </a:r>
                      <a:endParaRPr lang="en-IN" dirty="0">
                        <a:effectLst/>
                      </a:endParaRPr>
                    </a:p>
                  </a:txBody>
                  <a:tcPr>
                    <a:solidFill>
                      <a:schemeClr val="accent1"/>
                    </a:solidFill>
                  </a:tcPr>
                </a:tc>
                <a:tc>
                  <a:txBody>
                    <a:bodyPr/>
                    <a:lstStyle/>
                    <a:p>
                      <a:pPr algn="ctr" fontAlgn="base"/>
                      <a:r>
                        <a:rPr lang="en-IN" sz="1100" dirty="0">
                          <a:effectLst/>
                        </a:rPr>
                        <a:t>Autogenerated​</a:t>
                      </a:r>
                      <a:endParaRPr lang="en-IN" dirty="0">
                        <a:effectLst/>
                      </a:endParaRPr>
                    </a:p>
                  </a:txBody>
                  <a:tcPr>
                    <a:solidFill>
                      <a:schemeClr val="accent1"/>
                    </a:solidFill>
                  </a:tcPr>
                </a:tc>
                <a:extLst>
                  <a:ext uri="{0D108BD9-81ED-4DB2-BD59-A6C34878D82A}">
                    <a16:rowId xmlns:a16="http://schemas.microsoft.com/office/drawing/2014/main" val="3535178014"/>
                  </a:ext>
                </a:extLst>
              </a:tr>
              <a:tr h="628650">
                <a:tc>
                  <a:txBody>
                    <a:bodyPr/>
                    <a:lstStyle/>
                    <a:p>
                      <a:pPr algn="ctr" fontAlgn="base"/>
                      <a:r>
                        <a:rPr lang="en-IN" sz="1100" dirty="0" err="1">
                          <a:effectLst/>
                        </a:rPr>
                        <a:t>food_item_name</a:t>
                      </a:r>
                      <a:r>
                        <a:rPr lang="en-IN" sz="1100" dirty="0">
                          <a:effectLst/>
                        </a:rPr>
                        <a:t>​</a:t>
                      </a:r>
                      <a:endParaRPr lang="en-IN" dirty="0">
                        <a:effectLst/>
                      </a:endParaRPr>
                    </a:p>
                  </a:txBody>
                  <a:tcPr>
                    <a:solidFill>
                      <a:schemeClr val="accent1"/>
                    </a:solidFill>
                  </a:tcPr>
                </a:tc>
                <a:tc>
                  <a:txBody>
                    <a:bodyPr/>
                    <a:lstStyle/>
                    <a:p>
                      <a:pPr algn="ctr" fontAlgn="base"/>
                      <a:r>
                        <a:rPr lang="en-IN" sz="1100" dirty="0">
                          <a:effectLst/>
                        </a:rPr>
                        <a:t>Text​</a:t>
                      </a:r>
                      <a:endParaRPr lang="en-IN" dirty="0">
                        <a:effectLst/>
                      </a:endParaRPr>
                    </a:p>
                  </a:txBody>
                  <a:tcPr>
                    <a:solidFill>
                      <a:schemeClr val="accent1"/>
                    </a:solidFill>
                  </a:tcPr>
                </a:tc>
                <a:tc>
                  <a:txBody>
                    <a:bodyPr/>
                    <a:lstStyle/>
                    <a:p>
                      <a:pPr algn="ctr" fontAlgn="base"/>
                      <a:r>
                        <a:rPr lang="en-IN" sz="1100" dirty="0">
                          <a:effectLst/>
                        </a:rPr>
                        <a:t>varchar​</a:t>
                      </a:r>
                      <a:endParaRPr lang="en-IN" dirty="0">
                        <a:effectLst/>
                      </a:endParaRPr>
                    </a:p>
                  </a:txBody>
                  <a:tcPr>
                    <a:solidFill>
                      <a:schemeClr val="accent1"/>
                    </a:solidFill>
                  </a:tcPr>
                </a:tc>
                <a:tc>
                  <a:txBody>
                    <a:bodyPr/>
                    <a:lstStyle/>
                    <a:p>
                      <a:pPr algn="ctr" fontAlgn="base"/>
                      <a:r>
                        <a:rPr lang="en-IN" sz="1100" dirty="0">
                          <a:effectLst/>
                        </a:rPr>
                        <a:t>Yes​</a:t>
                      </a:r>
                      <a:endParaRPr lang="en-IN" dirty="0">
                        <a:effectLst/>
                      </a:endParaRPr>
                    </a:p>
                  </a:txBody>
                  <a:tcPr>
                    <a:solidFill>
                      <a:schemeClr val="accent1"/>
                    </a:solidFill>
                  </a:tcPr>
                </a:tc>
                <a:tc>
                  <a:txBody>
                    <a:bodyPr/>
                    <a:lstStyle/>
                    <a:p>
                      <a:pPr algn="ctr" fontAlgn="base"/>
                      <a:r>
                        <a:rPr lang="en-IN" sz="1100" dirty="0">
                          <a:effectLst/>
                        </a:rPr>
                        <a:t> ​</a:t>
                      </a:r>
                      <a:endParaRPr lang="en-IN" dirty="0">
                        <a:effectLst/>
                      </a:endParaRPr>
                    </a:p>
                  </a:txBody>
                  <a:tcPr>
                    <a:solidFill>
                      <a:schemeClr val="accent1"/>
                    </a:solidFill>
                  </a:tcPr>
                </a:tc>
                <a:extLst>
                  <a:ext uri="{0D108BD9-81ED-4DB2-BD59-A6C34878D82A}">
                    <a16:rowId xmlns:a16="http://schemas.microsoft.com/office/drawing/2014/main" val="2862621854"/>
                  </a:ext>
                </a:extLst>
              </a:tr>
              <a:tr h="628650">
                <a:tc>
                  <a:txBody>
                    <a:bodyPr/>
                    <a:lstStyle/>
                    <a:p>
                      <a:pPr algn="ctr" fontAlgn="base"/>
                      <a:r>
                        <a:rPr lang="en-IN" sz="1100" dirty="0" err="1">
                          <a:effectLst/>
                        </a:rPr>
                        <a:t>food_item</a:t>
                      </a:r>
                      <a:r>
                        <a:rPr lang="en-IN" sz="1100" dirty="0">
                          <a:effectLst/>
                        </a:rPr>
                        <a:t> _cost​</a:t>
                      </a:r>
                      <a:endParaRPr lang="en-IN" dirty="0">
                        <a:effectLst/>
                      </a:endParaRPr>
                    </a:p>
                  </a:txBody>
                  <a:tcPr>
                    <a:solidFill>
                      <a:schemeClr val="accent1"/>
                    </a:solidFill>
                  </a:tcPr>
                </a:tc>
                <a:tc>
                  <a:txBody>
                    <a:bodyPr/>
                    <a:lstStyle/>
                    <a:p>
                      <a:pPr algn="ctr" fontAlgn="base"/>
                      <a:r>
                        <a:rPr lang="en-IN" sz="1100" dirty="0">
                          <a:effectLst/>
                        </a:rPr>
                        <a:t>Numeric​</a:t>
                      </a:r>
                      <a:endParaRPr lang="en-IN" dirty="0">
                        <a:effectLst/>
                      </a:endParaRPr>
                    </a:p>
                  </a:txBody>
                  <a:tcPr>
                    <a:solidFill>
                      <a:schemeClr val="accent1"/>
                    </a:solidFill>
                  </a:tcPr>
                </a:tc>
                <a:tc>
                  <a:txBody>
                    <a:bodyPr/>
                    <a:lstStyle/>
                    <a:p>
                      <a:pPr algn="ctr" fontAlgn="base"/>
                      <a:r>
                        <a:rPr lang="en-IN" sz="1100" dirty="0">
                          <a:effectLst/>
                        </a:rPr>
                        <a:t>int​</a:t>
                      </a:r>
                      <a:endParaRPr lang="en-IN" dirty="0">
                        <a:effectLst/>
                      </a:endParaRPr>
                    </a:p>
                  </a:txBody>
                  <a:tcPr>
                    <a:solidFill>
                      <a:schemeClr val="accent1"/>
                    </a:solidFill>
                  </a:tcPr>
                </a:tc>
                <a:tc>
                  <a:txBody>
                    <a:bodyPr/>
                    <a:lstStyle/>
                    <a:p>
                      <a:pPr algn="ctr" fontAlgn="base"/>
                      <a:r>
                        <a:rPr lang="en-IN" sz="1100" dirty="0">
                          <a:effectLst/>
                        </a:rPr>
                        <a:t>Yes​</a:t>
                      </a:r>
                      <a:endParaRPr lang="en-IN" dirty="0">
                        <a:effectLst/>
                      </a:endParaRPr>
                    </a:p>
                  </a:txBody>
                  <a:tcPr>
                    <a:solidFill>
                      <a:schemeClr val="accent1"/>
                    </a:solidFill>
                  </a:tcPr>
                </a:tc>
                <a:tc>
                  <a:txBody>
                    <a:bodyPr/>
                    <a:lstStyle/>
                    <a:p>
                      <a:pPr algn="ctr" fontAlgn="base"/>
                      <a:r>
                        <a:rPr lang="en-IN" sz="1100" dirty="0">
                          <a:effectLst/>
                        </a:rPr>
                        <a:t> ​</a:t>
                      </a:r>
                      <a:endParaRPr lang="en-IN" dirty="0">
                        <a:effectLst/>
                      </a:endParaRPr>
                    </a:p>
                  </a:txBody>
                  <a:tcPr>
                    <a:solidFill>
                      <a:schemeClr val="accent1"/>
                    </a:solidFill>
                  </a:tcPr>
                </a:tc>
                <a:extLst>
                  <a:ext uri="{0D108BD9-81ED-4DB2-BD59-A6C34878D82A}">
                    <a16:rowId xmlns:a16="http://schemas.microsoft.com/office/drawing/2014/main" val="3092192846"/>
                  </a:ext>
                </a:extLst>
              </a:tr>
            </a:tbl>
          </a:graphicData>
        </a:graphic>
      </p:graphicFrame>
      <p:sp>
        <p:nvSpPr>
          <p:cNvPr id="15" name="TextBox 1">
            <a:extLst>
              <a:ext uri="{FF2B5EF4-FFF2-40B4-BE49-F238E27FC236}">
                <a16:creationId xmlns:a16="http://schemas.microsoft.com/office/drawing/2014/main" id="{94322DFD-135B-3987-9B9D-7F2BA4D98B97}"/>
              </a:ext>
            </a:extLst>
          </p:cNvPr>
          <p:cNvSpPr txBox="1"/>
          <p:nvPr/>
        </p:nvSpPr>
        <p:spPr>
          <a:xfrm>
            <a:off x="8489950" y="2536373"/>
            <a:ext cx="3556000" cy="522259"/>
          </a:xfrm>
          <a:prstGeom prst="rect">
            <a:avLst/>
          </a:prstGeom>
          <a:noFill/>
        </p:spPr>
        <p:txBody>
          <a:bodyPr wrap="square" lIns="91440" tIns="45720" rIns="91440" bIns="4572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1" algn="l" fontAlgn="base">
              <a:lnSpc>
                <a:spcPct val="107000"/>
              </a:lnSpc>
              <a:spcBef>
                <a:spcPts val="800"/>
              </a:spcBef>
              <a:spcAft>
                <a:spcPts val="1200"/>
              </a:spcAft>
              <a:buClr>
                <a:srgbClr val="000000"/>
              </a:buClr>
              <a:tabLst>
                <a:tab pos="685800" algn="l"/>
                <a:tab pos="457200" algn="l"/>
              </a:tabLst>
            </a:pPr>
            <a:r>
              <a:rPr lang="en-IN" sz="2800" b="1" u="none" strike="noStrike" kern="0" spc="0" dirty="0">
                <a:ln>
                  <a:noFill/>
                </a:ln>
                <a:effectLst>
                  <a:glow>
                    <a:srgbClr val="000000"/>
                  </a:glow>
                  <a:outerShdw sx="0" sy="0">
                    <a:srgbClr val="000000"/>
                  </a:outerShdw>
                  <a:reflection stA="0" endPos="0" fadeDir="0" sx="0" sy="0"/>
                </a:effectLst>
                <a:uFill>
                  <a:solidFill>
                    <a:srgbClr val="000000"/>
                  </a:solidFill>
                </a:uFill>
                <a:latin typeface="Times New Roman"/>
                <a:ea typeface="Yu Mincho"/>
                <a:cs typeface="Times New Roman"/>
              </a:rPr>
              <a:t>Tables Structure</a:t>
            </a:r>
          </a:p>
        </p:txBody>
      </p:sp>
    </p:spTree>
    <p:extLst>
      <p:ext uri="{BB962C8B-B14F-4D97-AF65-F5344CB8AC3E}">
        <p14:creationId xmlns:p14="http://schemas.microsoft.com/office/powerpoint/2010/main" val="41596332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5628D74-9FC3-BDE6-CE28-78E53DCBFB19}"/>
              </a:ext>
            </a:extLst>
          </p:cNvPr>
          <p:cNvPicPr>
            <a:picLocks noChangeAspect="1"/>
          </p:cNvPicPr>
          <p:nvPr/>
        </p:nvPicPr>
        <p:blipFill>
          <a:blip r:embed="rId2"/>
          <a:stretch>
            <a:fillRect/>
          </a:stretch>
        </p:blipFill>
        <p:spPr>
          <a:xfrm>
            <a:off x="2201865" y="729442"/>
            <a:ext cx="8029255" cy="6048814"/>
          </a:xfrm>
          <a:prstGeom prst="rect">
            <a:avLst/>
          </a:prstGeom>
        </p:spPr>
      </p:pic>
      <p:sp>
        <p:nvSpPr>
          <p:cNvPr id="3" name="TextBox 2">
            <a:extLst>
              <a:ext uri="{FF2B5EF4-FFF2-40B4-BE49-F238E27FC236}">
                <a16:creationId xmlns:a16="http://schemas.microsoft.com/office/drawing/2014/main" id="{8B29D67C-BDF7-923E-9ABD-9F33109B195C}"/>
              </a:ext>
            </a:extLst>
          </p:cNvPr>
          <p:cNvSpPr txBox="1"/>
          <p:nvPr/>
        </p:nvSpPr>
        <p:spPr>
          <a:xfrm>
            <a:off x="3561907" y="79744"/>
            <a:ext cx="678201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chemeClr val="bg1"/>
                </a:solidFill>
                <a:highlight>
                  <a:srgbClr val="008000"/>
                </a:highlight>
              </a:rPr>
              <a:t>Sample code for Member Entity</a:t>
            </a:r>
          </a:p>
        </p:txBody>
      </p:sp>
    </p:spTree>
    <p:extLst>
      <p:ext uri="{BB962C8B-B14F-4D97-AF65-F5344CB8AC3E}">
        <p14:creationId xmlns:p14="http://schemas.microsoft.com/office/powerpoint/2010/main" val="35531166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descr="Text&#10;&#10;Description automatically generated">
            <a:extLst>
              <a:ext uri="{FF2B5EF4-FFF2-40B4-BE49-F238E27FC236}">
                <a16:creationId xmlns:a16="http://schemas.microsoft.com/office/drawing/2014/main" id="{AC132D1F-67D8-E799-4434-A844A9A6A774}"/>
              </a:ext>
            </a:extLst>
          </p:cNvPr>
          <p:cNvPicPr>
            <a:picLocks noChangeAspect="1"/>
          </p:cNvPicPr>
          <p:nvPr/>
        </p:nvPicPr>
        <p:blipFill>
          <a:blip r:embed="rId2"/>
          <a:stretch>
            <a:fillRect/>
          </a:stretch>
        </p:blipFill>
        <p:spPr>
          <a:xfrm>
            <a:off x="1773" y="3151"/>
            <a:ext cx="9982199" cy="6887139"/>
          </a:xfrm>
          <a:prstGeom prst="rect">
            <a:avLst/>
          </a:prstGeom>
        </p:spPr>
      </p:pic>
      <p:sp>
        <p:nvSpPr>
          <p:cNvPr id="7" name="TextBox 6">
            <a:extLst>
              <a:ext uri="{FF2B5EF4-FFF2-40B4-BE49-F238E27FC236}">
                <a16:creationId xmlns:a16="http://schemas.microsoft.com/office/drawing/2014/main" id="{4A04BB66-6C72-487F-8BDF-0D8662C5299F}"/>
              </a:ext>
            </a:extLst>
          </p:cNvPr>
          <p:cNvSpPr txBox="1"/>
          <p:nvPr/>
        </p:nvSpPr>
        <p:spPr>
          <a:xfrm>
            <a:off x="10012327" y="70883"/>
            <a:ext cx="2156856" cy="830997"/>
          </a:xfrm>
          <a:prstGeom prst="rect">
            <a:avLst/>
          </a:prstGeom>
          <a:solidFill>
            <a:srgbClr val="ED7D3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t>Sample Code for login html</a:t>
            </a:r>
          </a:p>
        </p:txBody>
      </p:sp>
    </p:spTree>
    <p:extLst>
      <p:ext uri="{BB962C8B-B14F-4D97-AF65-F5344CB8AC3E}">
        <p14:creationId xmlns:p14="http://schemas.microsoft.com/office/powerpoint/2010/main" val="37586237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43DD5-7B0C-CD5F-8C3D-DB02B8FEB9B3}"/>
              </a:ext>
            </a:extLst>
          </p:cNvPr>
          <p:cNvSpPr>
            <a:spLocks noGrp="1"/>
          </p:cNvSpPr>
          <p:nvPr>
            <p:ph type="title"/>
          </p:nvPr>
        </p:nvSpPr>
        <p:spPr>
          <a:xfrm>
            <a:off x="10212185" y="685800"/>
            <a:ext cx="1979469" cy="1087928"/>
          </a:xfrm>
        </p:spPr>
        <p:txBody>
          <a:bodyPr/>
          <a:lstStyle/>
          <a:p>
            <a:r>
              <a:rPr lang="en-US" dirty="0"/>
              <a:t>Login Page</a:t>
            </a:r>
          </a:p>
        </p:txBody>
      </p:sp>
      <p:sp>
        <p:nvSpPr>
          <p:cNvPr id="3" name="Text Placeholder 2">
            <a:extLst>
              <a:ext uri="{FF2B5EF4-FFF2-40B4-BE49-F238E27FC236}">
                <a16:creationId xmlns:a16="http://schemas.microsoft.com/office/drawing/2014/main" id="{34AE9513-3E40-041D-9CAD-27AF6F7237C6}"/>
              </a:ext>
            </a:extLst>
          </p:cNvPr>
          <p:cNvSpPr>
            <a:spLocks noGrp="1"/>
          </p:cNvSpPr>
          <p:nvPr>
            <p:ph type="body" idx="1"/>
          </p:nvPr>
        </p:nvSpPr>
        <p:spPr/>
        <p:txBody>
          <a:bodyPr/>
          <a:lstStyle/>
          <a:p>
            <a:endParaRPr lang="en-US"/>
          </a:p>
        </p:txBody>
      </p:sp>
      <p:pic>
        <p:nvPicPr>
          <p:cNvPr id="4" name="Picture 5" descr="Graphical user interface, application, Teams&#10;&#10;Description automatically generated">
            <a:extLst>
              <a:ext uri="{FF2B5EF4-FFF2-40B4-BE49-F238E27FC236}">
                <a16:creationId xmlns:a16="http://schemas.microsoft.com/office/drawing/2014/main" id="{9B9CDF0B-EE23-15DD-EA0B-E5EFE37EA239}"/>
              </a:ext>
            </a:extLst>
          </p:cNvPr>
          <p:cNvPicPr>
            <a:picLocks noChangeAspect="1"/>
          </p:cNvPicPr>
          <p:nvPr/>
        </p:nvPicPr>
        <p:blipFill>
          <a:blip r:embed="rId2"/>
          <a:stretch>
            <a:fillRect/>
          </a:stretch>
        </p:blipFill>
        <p:spPr>
          <a:xfrm>
            <a:off x="1773" y="2609"/>
            <a:ext cx="10061943" cy="6967969"/>
          </a:xfrm>
          <a:prstGeom prst="rect">
            <a:avLst/>
          </a:prstGeom>
        </p:spPr>
      </p:pic>
    </p:spTree>
    <p:extLst>
      <p:ext uri="{BB962C8B-B14F-4D97-AF65-F5344CB8AC3E}">
        <p14:creationId xmlns:p14="http://schemas.microsoft.com/office/powerpoint/2010/main" val="14093448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43DD5-7B0C-CD5F-8C3D-DB02B8FEB9B3}"/>
              </a:ext>
            </a:extLst>
          </p:cNvPr>
          <p:cNvSpPr>
            <a:spLocks noGrp="1"/>
          </p:cNvSpPr>
          <p:nvPr>
            <p:ph type="title"/>
          </p:nvPr>
        </p:nvSpPr>
        <p:spPr>
          <a:xfrm>
            <a:off x="10212185" y="685800"/>
            <a:ext cx="1979469" cy="1910541"/>
          </a:xfrm>
        </p:spPr>
        <p:txBody>
          <a:bodyPr/>
          <a:lstStyle/>
          <a:p>
            <a:r>
              <a:rPr lang="en-US" dirty="0"/>
              <a:t>Register</a:t>
            </a:r>
            <a:br>
              <a:rPr lang="en-US" dirty="0"/>
            </a:br>
            <a:r>
              <a:rPr lang="en-US" dirty="0"/>
              <a:t>Page</a:t>
            </a:r>
          </a:p>
        </p:txBody>
      </p:sp>
      <p:sp>
        <p:nvSpPr>
          <p:cNvPr id="3" name="Text Placeholder 2">
            <a:extLst>
              <a:ext uri="{FF2B5EF4-FFF2-40B4-BE49-F238E27FC236}">
                <a16:creationId xmlns:a16="http://schemas.microsoft.com/office/drawing/2014/main" id="{34AE9513-3E40-041D-9CAD-27AF6F7237C6}"/>
              </a:ext>
            </a:extLst>
          </p:cNvPr>
          <p:cNvSpPr>
            <a:spLocks noGrp="1"/>
          </p:cNvSpPr>
          <p:nvPr>
            <p:ph type="body" idx="1"/>
          </p:nvPr>
        </p:nvSpPr>
        <p:spPr/>
        <p:txBody>
          <a:bodyPr/>
          <a:lstStyle/>
          <a:p>
            <a:endParaRPr lang="en-US"/>
          </a:p>
        </p:txBody>
      </p:sp>
      <p:pic>
        <p:nvPicPr>
          <p:cNvPr id="5" name="Picture 5" descr="Graphical user interface, application&#10;&#10;Description automatically generated">
            <a:extLst>
              <a:ext uri="{FF2B5EF4-FFF2-40B4-BE49-F238E27FC236}">
                <a16:creationId xmlns:a16="http://schemas.microsoft.com/office/drawing/2014/main" id="{AD98A75B-3BA9-F266-1207-A57FEAC53532}"/>
              </a:ext>
            </a:extLst>
          </p:cNvPr>
          <p:cNvPicPr>
            <a:picLocks noChangeAspect="1"/>
          </p:cNvPicPr>
          <p:nvPr/>
        </p:nvPicPr>
        <p:blipFill>
          <a:blip r:embed="rId2"/>
          <a:stretch>
            <a:fillRect/>
          </a:stretch>
        </p:blipFill>
        <p:spPr>
          <a:xfrm>
            <a:off x="1773" y="2639"/>
            <a:ext cx="10088524" cy="6905885"/>
          </a:xfrm>
          <a:prstGeom prst="rect">
            <a:avLst/>
          </a:prstGeom>
        </p:spPr>
      </p:pic>
    </p:spTree>
    <p:extLst>
      <p:ext uri="{BB962C8B-B14F-4D97-AF65-F5344CB8AC3E}">
        <p14:creationId xmlns:p14="http://schemas.microsoft.com/office/powerpoint/2010/main" val="4095903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C99C3-43FB-F785-5DE0-AF30F1985103}"/>
              </a:ext>
            </a:extLst>
          </p:cNvPr>
          <p:cNvSpPr>
            <a:spLocks noGrp="1"/>
          </p:cNvSpPr>
          <p:nvPr>
            <p:ph type="title"/>
          </p:nvPr>
        </p:nvSpPr>
        <p:spPr>
          <a:xfrm>
            <a:off x="8549640" y="685800"/>
            <a:ext cx="3545958" cy="931058"/>
          </a:xfrm>
        </p:spPr>
        <p:txBody>
          <a:bodyPr/>
          <a:lstStyle/>
          <a:p>
            <a:r>
              <a:rPr lang="en-US" dirty="0"/>
              <a:t>Manage Venues</a:t>
            </a:r>
          </a:p>
        </p:txBody>
      </p:sp>
      <p:sp>
        <p:nvSpPr>
          <p:cNvPr id="3" name="Text Placeholder 2">
            <a:extLst>
              <a:ext uri="{FF2B5EF4-FFF2-40B4-BE49-F238E27FC236}">
                <a16:creationId xmlns:a16="http://schemas.microsoft.com/office/drawing/2014/main" id="{FC368F9F-CFAB-55A1-FC89-B046A2A839B3}"/>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B428663E-3FE9-3CBC-4EEB-CD9222B8740F}"/>
              </a:ext>
            </a:extLst>
          </p:cNvPr>
          <p:cNvSpPr>
            <a:spLocks noGrp="1"/>
          </p:cNvSpPr>
          <p:nvPr>
            <p:ph type="body" idx="2"/>
          </p:nvPr>
        </p:nvSpPr>
        <p:spPr/>
        <p:txBody>
          <a:bodyPr/>
          <a:lstStyle/>
          <a:p>
            <a:endParaRPr lang="en-US"/>
          </a:p>
        </p:txBody>
      </p:sp>
      <p:pic>
        <p:nvPicPr>
          <p:cNvPr id="5" name="Picture 5" descr="Graphical user interface, website&#10;&#10;Description automatically generated">
            <a:extLst>
              <a:ext uri="{FF2B5EF4-FFF2-40B4-BE49-F238E27FC236}">
                <a16:creationId xmlns:a16="http://schemas.microsoft.com/office/drawing/2014/main" id="{C9CF4630-8BD6-CE51-16A9-85EB62A8516E}"/>
              </a:ext>
            </a:extLst>
          </p:cNvPr>
          <p:cNvPicPr>
            <a:picLocks noChangeAspect="1"/>
          </p:cNvPicPr>
          <p:nvPr/>
        </p:nvPicPr>
        <p:blipFill rotWithShape="1">
          <a:blip r:embed="rId2"/>
          <a:srcRect l="-21" t="1768" r="633" b="26094"/>
          <a:stretch/>
        </p:blipFill>
        <p:spPr>
          <a:xfrm>
            <a:off x="0" y="0"/>
            <a:ext cx="8353622" cy="6860623"/>
          </a:xfrm>
          <a:prstGeom prst="rect">
            <a:avLst/>
          </a:prstGeom>
        </p:spPr>
      </p:pic>
    </p:spTree>
    <p:extLst>
      <p:ext uri="{BB962C8B-B14F-4D97-AF65-F5344CB8AC3E}">
        <p14:creationId xmlns:p14="http://schemas.microsoft.com/office/powerpoint/2010/main" val="6534048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3251F-C9C2-61A0-5344-4F96ED842258}"/>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8A6C0C1F-E697-A4F2-2F6A-30256C98D7F3}"/>
              </a:ext>
            </a:extLst>
          </p:cNvPr>
          <p:cNvSpPr>
            <a:spLocks noGrp="1"/>
          </p:cNvSpPr>
          <p:nvPr>
            <p:ph type="body" idx="1"/>
          </p:nvPr>
        </p:nvSpPr>
        <p:spPr>
          <a:xfrm>
            <a:off x="1369828" y="56707"/>
            <a:ext cx="9671091" cy="625266"/>
          </a:xfrm>
        </p:spPr>
        <p:txBody>
          <a:bodyPr>
            <a:noAutofit/>
          </a:bodyPr>
          <a:lstStyle/>
          <a:p>
            <a:r>
              <a:rPr lang="en-US" sz="2800" b="1" dirty="0">
                <a:solidFill>
                  <a:schemeClr val="tx1"/>
                </a:solidFill>
              </a:rPr>
              <a:t>Add Events, Food Items and Equipements</a:t>
            </a:r>
          </a:p>
        </p:txBody>
      </p:sp>
      <p:sp>
        <p:nvSpPr>
          <p:cNvPr id="4" name="Text Placeholder 3">
            <a:extLst>
              <a:ext uri="{FF2B5EF4-FFF2-40B4-BE49-F238E27FC236}">
                <a16:creationId xmlns:a16="http://schemas.microsoft.com/office/drawing/2014/main" id="{7271813F-31BC-4993-2280-5AAE6D588456}"/>
              </a:ext>
            </a:extLst>
          </p:cNvPr>
          <p:cNvSpPr>
            <a:spLocks noGrp="1"/>
          </p:cNvSpPr>
          <p:nvPr>
            <p:ph type="body" idx="2"/>
          </p:nvPr>
        </p:nvSpPr>
        <p:spPr/>
        <p:txBody>
          <a:bodyPr/>
          <a:lstStyle/>
          <a:p>
            <a:endParaRPr lang="en-US"/>
          </a:p>
        </p:txBody>
      </p:sp>
      <p:pic>
        <p:nvPicPr>
          <p:cNvPr id="5" name="Picture 5" descr="Graphical user interface, website&#10;&#10;Description automatically generated">
            <a:extLst>
              <a:ext uri="{FF2B5EF4-FFF2-40B4-BE49-F238E27FC236}">
                <a16:creationId xmlns:a16="http://schemas.microsoft.com/office/drawing/2014/main" id="{C9AAEEF4-EB97-AB9E-B775-93EFD4D8AE81}"/>
              </a:ext>
            </a:extLst>
          </p:cNvPr>
          <p:cNvPicPr>
            <a:picLocks noChangeAspect="1"/>
          </p:cNvPicPr>
          <p:nvPr/>
        </p:nvPicPr>
        <p:blipFill rotWithShape="1">
          <a:blip r:embed="rId2"/>
          <a:srcRect l="-15" r="-58" b="12837"/>
          <a:stretch/>
        </p:blipFill>
        <p:spPr>
          <a:xfrm>
            <a:off x="0" y="530126"/>
            <a:ext cx="12188465" cy="6328999"/>
          </a:xfrm>
          <a:prstGeom prst="rect">
            <a:avLst/>
          </a:prstGeom>
        </p:spPr>
      </p:pic>
    </p:spTree>
    <p:extLst>
      <p:ext uri="{BB962C8B-B14F-4D97-AF65-F5344CB8AC3E}">
        <p14:creationId xmlns:p14="http://schemas.microsoft.com/office/powerpoint/2010/main" val="28848203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CEA2831-8899-E82B-AD43-201E284EA190}"/>
              </a:ext>
            </a:extLst>
          </p:cNvPr>
          <p:cNvSpPr>
            <a:spLocks noGrp="1"/>
          </p:cNvSpPr>
          <p:nvPr>
            <p:ph type="body" idx="1"/>
          </p:nvPr>
        </p:nvSpPr>
        <p:spPr>
          <a:xfrm>
            <a:off x="4665920" y="47847"/>
            <a:ext cx="6357277" cy="456917"/>
          </a:xfrm>
        </p:spPr>
        <p:txBody>
          <a:bodyPr>
            <a:noAutofit/>
          </a:bodyPr>
          <a:lstStyle/>
          <a:p>
            <a:pPr marL="120650" indent="0">
              <a:buNone/>
            </a:pPr>
            <a:r>
              <a:rPr lang="en-US" sz="3200" b="1" u="sng" dirty="0">
                <a:solidFill>
                  <a:schemeClr val="tx1"/>
                </a:solidFill>
              </a:rPr>
              <a:t>Event Booking </a:t>
            </a:r>
          </a:p>
        </p:txBody>
      </p:sp>
      <p:pic>
        <p:nvPicPr>
          <p:cNvPr id="5" name="Picture 5" descr="Graphical user interface&#10;&#10;Description automatically generated">
            <a:extLst>
              <a:ext uri="{FF2B5EF4-FFF2-40B4-BE49-F238E27FC236}">
                <a16:creationId xmlns:a16="http://schemas.microsoft.com/office/drawing/2014/main" id="{19518708-9E49-B1BC-C35F-2AF528C3D515}"/>
              </a:ext>
            </a:extLst>
          </p:cNvPr>
          <p:cNvPicPr>
            <a:picLocks noChangeAspect="1"/>
          </p:cNvPicPr>
          <p:nvPr/>
        </p:nvPicPr>
        <p:blipFill>
          <a:blip r:embed="rId2"/>
          <a:stretch>
            <a:fillRect/>
          </a:stretch>
        </p:blipFill>
        <p:spPr>
          <a:xfrm>
            <a:off x="1775" y="510093"/>
            <a:ext cx="12108709" cy="6351721"/>
          </a:xfrm>
          <a:prstGeom prst="rect">
            <a:avLst/>
          </a:prstGeom>
        </p:spPr>
      </p:pic>
    </p:spTree>
    <p:extLst>
      <p:ext uri="{BB962C8B-B14F-4D97-AF65-F5344CB8AC3E}">
        <p14:creationId xmlns:p14="http://schemas.microsoft.com/office/powerpoint/2010/main" val="24178040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A0DB9-5D55-DC6B-1963-75609988E757}"/>
              </a:ext>
            </a:extLst>
          </p:cNvPr>
          <p:cNvSpPr>
            <a:spLocks noGrp="1"/>
          </p:cNvSpPr>
          <p:nvPr>
            <p:ph type="title"/>
          </p:nvPr>
        </p:nvSpPr>
        <p:spPr>
          <a:xfrm>
            <a:off x="8868616" y="685800"/>
            <a:ext cx="2881424" cy="1108267"/>
          </a:xfrm>
        </p:spPr>
        <p:txBody>
          <a:bodyPr>
            <a:normAutofit/>
          </a:bodyPr>
          <a:lstStyle/>
          <a:p>
            <a:r>
              <a:rPr lang="en-US" sz="4000" dirty="0"/>
              <a:t>Payment </a:t>
            </a:r>
          </a:p>
        </p:txBody>
      </p:sp>
      <p:sp>
        <p:nvSpPr>
          <p:cNvPr id="3" name="Text Placeholder 2">
            <a:extLst>
              <a:ext uri="{FF2B5EF4-FFF2-40B4-BE49-F238E27FC236}">
                <a16:creationId xmlns:a16="http://schemas.microsoft.com/office/drawing/2014/main" id="{45F1706D-AB7C-DF98-2942-C0149BFBFADA}"/>
              </a:ext>
            </a:extLst>
          </p:cNvPr>
          <p:cNvSpPr>
            <a:spLocks noGrp="1"/>
          </p:cNvSpPr>
          <p:nvPr>
            <p:ph type="body" idx="1"/>
          </p:nvPr>
        </p:nvSpPr>
        <p:spPr/>
        <p:txBody>
          <a:bodyPr/>
          <a:lstStyle/>
          <a:p>
            <a:endParaRPr lang="en-US"/>
          </a:p>
        </p:txBody>
      </p:sp>
      <p:pic>
        <p:nvPicPr>
          <p:cNvPr id="5" name="Picture 5" descr="Graphical user interface, application&#10;&#10;Description automatically generated">
            <a:extLst>
              <a:ext uri="{FF2B5EF4-FFF2-40B4-BE49-F238E27FC236}">
                <a16:creationId xmlns:a16="http://schemas.microsoft.com/office/drawing/2014/main" id="{45DD2272-BCAF-12BA-695A-D2901086D80A}"/>
              </a:ext>
            </a:extLst>
          </p:cNvPr>
          <p:cNvPicPr>
            <a:picLocks noChangeAspect="1"/>
          </p:cNvPicPr>
          <p:nvPr/>
        </p:nvPicPr>
        <p:blipFill>
          <a:blip r:embed="rId2"/>
          <a:stretch>
            <a:fillRect/>
          </a:stretch>
        </p:blipFill>
        <p:spPr>
          <a:xfrm>
            <a:off x="1773" y="-44553"/>
            <a:ext cx="8786035" cy="6876221"/>
          </a:xfrm>
          <a:prstGeom prst="rect">
            <a:avLst/>
          </a:prstGeom>
        </p:spPr>
      </p:pic>
    </p:spTree>
    <p:extLst>
      <p:ext uri="{BB962C8B-B14F-4D97-AF65-F5344CB8AC3E}">
        <p14:creationId xmlns:p14="http://schemas.microsoft.com/office/powerpoint/2010/main" val="40595717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AC31A-FEA2-3B63-002E-FF29934240B4}"/>
              </a:ext>
            </a:extLst>
          </p:cNvPr>
          <p:cNvSpPr>
            <a:spLocks noGrp="1"/>
          </p:cNvSpPr>
          <p:nvPr>
            <p:ph type="title"/>
          </p:nvPr>
        </p:nvSpPr>
        <p:spPr>
          <a:xfrm>
            <a:off x="8502015" y="-114300"/>
            <a:ext cx="3200400" cy="1737360"/>
          </a:xfrm>
        </p:spPr>
        <p:txBody>
          <a:bodyPr>
            <a:normAutofit fontScale="90000"/>
          </a:bodyPr>
          <a:lstStyle/>
          <a:p>
            <a:r>
              <a:rPr lang="en-US" dirty="0"/>
              <a:t>TEAM CONFLICTS AND SOLUTIONS</a:t>
            </a:r>
          </a:p>
        </p:txBody>
      </p:sp>
      <p:sp>
        <p:nvSpPr>
          <p:cNvPr id="3" name="Text Placeholder 2">
            <a:extLst>
              <a:ext uri="{FF2B5EF4-FFF2-40B4-BE49-F238E27FC236}">
                <a16:creationId xmlns:a16="http://schemas.microsoft.com/office/drawing/2014/main" id="{6222039E-AE83-7AFA-A914-AD79F15DED69}"/>
              </a:ext>
            </a:extLst>
          </p:cNvPr>
          <p:cNvSpPr>
            <a:spLocks noGrp="1"/>
          </p:cNvSpPr>
          <p:nvPr>
            <p:ph type="body" idx="1"/>
          </p:nvPr>
        </p:nvSpPr>
        <p:spPr>
          <a:xfrm>
            <a:off x="160455" y="1047024"/>
            <a:ext cx="7924800" cy="5591556"/>
          </a:xfrm>
        </p:spPr>
        <p:txBody>
          <a:bodyPr>
            <a:noAutofit/>
          </a:bodyPr>
          <a:lstStyle/>
          <a:p>
            <a:pPr>
              <a:buClr>
                <a:schemeClr val="accent1">
                  <a:lumMod val="60000"/>
                  <a:lumOff val="40000"/>
                </a:schemeClr>
              </a:buClr>
              <a:buFont typeface="Wingdings" panose="05000000000000000000" pitchFamily="2" charset="2"/>
              <a:buChar char="v"/>
            </a:pPr>
            <a:r>
              <a:rPr lang="en-US" sz="1700" dirty="0">
                <a:solidFill>
                  <a:schemeClr val="tx1"/>
                </a:solidFill>
                <a:highlight>
                  <a:srgbClr val="C0C0C0"/>
                </a:highlight>
                <a:latin typeface="+mn-lt"/>
              </a:rPr>
              <a:t> All members of our group shared ideas and gave updates on their tasks via Group Chat.</a:t>
            </a:r>
          </a:p>
          <a:p>
            <a:pPr>
              <a:buClr>
                <a:srgbClr val="BFD3E4"/>
              </a:buClr>
              <a:buFont typeface="Wingdings" panose="05000000000000000000" pitchFamily="2" charset="2"/>
              <a:buChar char="v"/>
            </a:pPr>
            <a:endParaRPr lang="en-US" sz="1700" dirty="0">
              <a:solidFill>
                <a:schemeClr val="tx1"/>
              </a:solidFill>
              <a:highlight>
                <a:srgbClr val="C0C0C0"/>
              </a:highlight>
              <a:latin typeface="+mn-lt"/>
            </a:endParaRPr>
          </a:p>
          <a:p>
            <a:pPr>
              <a:buClr>
                <a:srgbClr val="BFD3E4"/>
              </a:buClr>
              <a:buFont typeface="Wingdings" panose="05000000000000000000" pitchFamily="2" charset="2"/>
              <a:buChar char="v"/>
            </a:pPr>
            <a:r>
              <a:rPr lang="en-US" sz="1700" dirty="0">
                <a:solidFill>
                  <a:schemeClr val="tx1"/>
                </a:solidFill>
                <a:highlight>
                  <a:srgbClr val="C0C0C0"/>
                </a:highlight>
                <a:latin typeface="+mn-lt"/>
                <a:cs typeface="Arial"/>
              </a:rPr>
              <a:t> We also had to set up frequent zoom meetings to deal with the few class absences.</a:t>
            </a:r>
            <a:endParaRPr lang="en-US" sz="1700" dirty="0">
              <a:solidFill>
                <a:schemeClr val="tx1"/>
              </a:solidFill>
              <a:highlight>
                <a:srgbClr val="C0C0C0"/>
              </a:highlight>
              <a:latin typeface="+mn-lt"/>
            </a:endParaRPr>
          </a:p>
          <a:p>
            <a:pPr>
              <a:buClr>
                <a:schemeClr val="accent1">
                  <a:lumMod val="60000"/>
                  <a:lumOff val="40000"/>
                </a:schemeClr>
              </a:buClr>
              <a:buFont typeface="Wingdings" panose="05000000000000000000" pitchFamily="2" charset="2"/>
              <a:buChar char="v"/>
            </a:pPr>
            <a:endParaRPr lang="en-US" sz="1700" dirty="0">
              <a:solidFill>
                <a:schemeClr val="tx1"/>
              </a:solidFill>
              <a:highlight>
                <a:srgbClr val="C0C0C0"/>
              </a:highlight>
              <a:latin typeface="+mn-lt"/>
            </a:endParaRPr>
          </a:p>
          <a:p>
            <a:pPr>
              <a:buClr>
                <a:schemeClr val="accent1">
                  <a:lumMod val="60000"/>
                  <a:lumOff val="40000"/>
                </a:schemeClr>
              </a:buClr>
              <a:buFont typeface="Wingdings" panose="05000000000000000000" pitchFamily="2" charset="2"/>
              <a:buChar char="v"/>
            </a:pPr>
            <a:r>
              <a:rPr lang="en-US" sz="1700" dirty="0">
                <a:solidFill>
                  <a:schemeClr val="tx1"/>
                </a:solidFill>
                <a:highlight>
                  <a:srgbClr val="C0C0C0"/>
                </a:highlight>
                <a:latin typeface="+mn-lt"/>
              </a:rPr>
              <a:t>We added one new member to this project, and during the initial days, we had difficulty conveying the project's purpose. All team members were in shape after reviewing all our previous class presentations and project material.</a:t>
            </a:r>
          </a:p>
          <a:p>
            <a:pPr>
              <a:buClr>
                <a:schemeClr val="accent1">
                  <a:lumMod val="60000"/>
                  <a:lumOff val="40000"/>
                </a:schemeClr>
              </a:buClr>
              <a:buFont typeface="Wingdings" panose="05000000000000000000" pitchFamily="2" charset="2"/>
              <a:buChar char="v"/>
            </a:pPr>
            <a:endParaRPr lang="en-US" sz="1700" dirty="0">
              <a:solidFill>
                <a:schemeClr val="tx1"/>
              </a:solidFill>
              <a:highlight>
                <a:srgbClr val="C0C0C0"/>
              </a:highlight>
              <a:latin typeface="+mn-lt"/>
            </a:endParaRPr>
          </a:p>
          <a:p>
            <a:pPr>
              <a:buClr>
                <a:schemeClr val="accent1">
                  <a:lumMod val="60000"/>
                  <a:lumOff val="40000"/>
                </a:schemeClr>
              </a:buClr>
              <a:buFont typeface="Wingdings" panose="05000000000000000000" pitchFamily="2" charset="2"/>
              <a:buChar char="v"/>
            </a:pPr>
            <a:r>
              <a:rPr lang="en-US" sz="1700" dirty="0">
                <a:solidFill>
                  <a:schemeClr val="tx1"/>
                </a:solidFill>
                <a:highlight>
                  <a:srgbClr val="C0C0C0"/>
                </a:highlight>
                <a:latin typeface="+mn-lt"/>
              </a:rPr>
              <a:t>Any team member who encounters a problem with the code will share it in the group chat, or remote desktop application to access the screen online to get help finding it. Most of the errors we encountered were logical errors and syntax errors.</a:t>
            </a:r>
          </a:p>
          <a:p>
            <a:pPr>
              <a:buClr>
                <a:schemeClr val="accent1">
                  <a:lumMod val="60000"/>
                  <a:lumOff val="40000"/>
                </a:schemeClr>
              </a:buClr>
              <a:buFont typeface="Wingdings" panose="05000000000000000000" pitchFamily="2" charset="2"/>
              <a:buChar char="v"/>
            </a:pPr>
            <a:endParaRPr lang="en-US" sz="1700" dirty="0">
              <a:solidFill>
                <a:schemeClr val="tx1"/>
              </a:solidFill>
              <a:highlight>
                <a:srgbClr val="C0C0C0"/>
              </a:highlight>
              <a:latin typeface="+mn-lt"/>
            </a:endParaRPr>
          </a:p>
          <a:p>
            <a:pPr lvl="0"/>
            <a:endParaRPr lang="en-US" sz="1700" dirty="0">
              <a:solidFill>
                <a:schemeClr val="tx1"/>
              </a:solidFill>
              <a:highlight>
                <a:srgbClr val="C0C0C0"/>
              </a:highlight>
              <a:latin typeface="+mn-lt"/>
            </a:endParaRPr>
          </a:p>
          <a:p>
            <a:endParaRPr lang="en-US" sz="1700" dirty="0">
              <a:solidFill>
                <a:schemeClr val="tx1"/>
              </a:solidFill>
              <a:highlight>
                <a:srgbClr val="C0C0C0"/>
              </a:highlight>
              <a:latin typeface="+mn-lt"/>
            </a:endParaRPr>
          </a:p>
        </p:txBody>
      </p:sp>
    </p:spTree>
    <p:extLst>
      <p:ext uri="{BB962C8B-B14F-4D97-AF65-F5344CB8AC3E}">
        <p14:creationId xmlns:p14="http://schemas.microsoft.com/office/powerpoint/2010/main" val="1697949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
          <p:cNvSpPr txBox="1">
            <a:spLocks noGrp="1"/>
          </p:cNvSpPr>
          <p:nvPr>
            <p:ph type="body" idx="1"/>
          </p:nvPr>
        </p:nvSpPr>
        <p:spPr>
          <a:xfrm>
            <a:off x="8281502" y="178448"/>
            <a:ext cx="4991877" cy="5589037"/>
          </a:xfrm>
          <a:prstGeom prst="rect">
            <a:avLst/>
          </a:prstGeom>
          <a:noFill/>
          <a:ln>
            <a:noFill/>
          </a:ln>
        </p:spPr>
        <p:txBody>
          <a:bodyPr spcFirstLastPara="1" wrap="square" lIns="91425" tIns="45700" rIns="91425" bIns="45700" anchor="t" anchorCtr="0">
            <a:normAutofit/>
          </a:bodyPr>
          <a:lstStyle/>
          <a:p>
            <a:pPr marL="182880" lvl="0" indent="-205105" algn="l" rtl="0">
              <a:lnSpc>
                <a:spcPct val="90000"/>
              </a:lnSpc>
              <a:spcBef>
                <a:spcPts val="0"/>
              </a:spcBef>
              <a:spcAft>
                <a:spcPts val="0"/>
              </a:spcAft>
              <a:buSzPts val="3230"/>
              <a:buChar char="▪"/>
            </a:pPr>
            <a:r>
              <a:rPr lang="en-US" sz="3800"/>
              <a:t>PROJECT CHARTER</a:t>
            </a:r>
            <a:endParaRPr/>
          </a:p>
        </p:txBody>
      </p:sp>
      <p:graphicFrame>
        <p:nvGraphicFramePr>
          <p:cNvPr id="117" name="Google Shape;117;p2"/>
          <p:cNvGraphicFramePr/>
          <p:nvPr>
            <p:extLst>
              <p:ext uri="{D42A27DB-BD31-4B8C-83A1-F6EECF244321}">
                <p14:modId xmlns:p14="http://schemas.microsoft.com/office/powerpoint/2010/main" val="504792692"/>
              </p:ext>
            </p:extLst>
          </p:nvPr>
        </p:nvGraphicFramePr>
        <p:xfrm>
          <a:off x="211016" y="36556"/>
          <a:ext cx="7980644" cy="6752389"/>
        </p:xfrm>
        <a:graphic>
          <a:graphicData uri="http://schemas.openxmlformats.org/drawingml/2006/table">
            <a:tbl>
              <a:tblPr firstRow="1" bandRow="1">
                <a:tableStyleId>{B301B821-A1FF-4177-AEE7-76D212191A09}</a:tableStyleId>
              </a:tblPr>
              <a:tblGrid>
                <a:gridCol w="2176435">
                  <a:extLst>
                    <a:ext uri="{9D8B030D-6E8A-4147-A177-3AD203B41FA5}">
                      <a16:colId xmlns:a16="http://schemas.microsoft.com/office/drawing/2014/main" val="20000"/>
                    </a:ext>
                  </a:extLst>
                </a:gridCol>
                <a:gridCol w="5804209">
                  <a:extLst>
                    <a:ext uri="{9D8B030D-6E8A-4147-A177-3AD203B41FA5}">
                      <a16:colId xmlns:a16="http://schemas.microsoft.com/office/drawing/2014/main" val="20001"/>
                    </a:ext>
                  </a:extLst>
                </a:gridCol>
              </a:tblGrid>
              <a:tr h="922422">
                <a:tc>
                  <a:txBody>
                    <a:bodyPr/>
                    <a:lstStyle/>
                    <a:p>
                      <a:pPr marL="0" marR="0" lvl="0" indent="0" algn="l" rtl="0">
                        <a:spcBef>
                          <a:spcPts val="0"/>
                        </a:spcBef>
                        <a:spcAft>
                          <a:spcPts val="0"/>
                        </a:spcAft>
                        <a:buNone/>
                      </a:pPr>
                      <a:r>
                        <a:rPr lang="en-US" sz="1400" b="0" u="none" strike="noStrike" cap="none" dirty="0">
                          <a:solidFill>
                            <a:sysClr val="windowText" lastClr="000000"/>
                          </a:solidFill>
                        </a:rPr>
                        <a:t>Project Name </a:t>
                      </a:r>
                      <a:endParaRPr sz="1400" dirty="0">
                        <a:solidFill>
                          <a:sysClr val="windowText" lastClr="000000"/>
                        </a:solidFill>
                        <a:latin typeface="Times New Roman" panose="02020603050405020304" pitchFamily="18" charset="0"/>
                        <a:cs typeface="Times New Roman" panose="02020603050405020304" pitchFamily="18" charset="0"/>
                      </a:endParaRPr>
                    </a:p>
                  </a:txBody>
                  <a:tcPr marL="107425" marR="82650" marT="82650" marB="82650" anchor="ctr"/>
                </a:tc>
                <a:tc>
                  <a:txBody>
                    <a:bodyPr/>
                    <a:lstStyle/>
                    <a:p>
                      <a:pPr marL="0" marR="0" lvl="0" indent="0" algn="l" rtl="0">
                        <a:spcBef>
                          <a:spcPts val="0"/>
                        </a:spcBef>
                        <a:spcAft>
                          <a:spcPts val="0"/>
                        </a:spcAft>
                        <a:buNone/>
                      </a:pPr>
                      <a:r>
                        <a:rPr lang="en-US" sz="1400" b="0" cap="none" dirty="0">
                          <a:solidFill>
                            <a:schemeClr val="tx1"/>
                          </a:solidFill>
                        </a:rPr>
                        <a:t>Event Organizer</a:t>
                      </a:r>
                      <a:endParaRPr sz="1400" dirty="0">
                        <a:solidFill>
                          <a:schemeClr val="tx1"/>
                        </a:solidFill>
                        <a:latin typeface="Times New Roman" panose="02020603050405020304" pitchFamily="18" charset="0"/>
                        <a:cs typeface="Times New Roman" panose="02020603050405020304" pitchFamily="18" charset="0"/>
                      </a:endParaRPr>
                    </a:p>
                  </a:txBody>
                  <a:tcPr marL="107425" marR="82650" marT="82650" marB="82650" anchor="ctr"/>
                </a:tc>
                <a:extLst>
                  <a:ext uri="{0D108BD9-81ED-4DB2-BD59-A6C34878D82A}">
                    <a16:rowId xmlns:a16="http://schemas.microsoft.com/office/drawing/2014/main" val="10000"/>
                  </a:ext>
                </a:extLst>
              </a:tr>
              <a:tr h="3119841">
                <a:tc>
                  <a:txBody>
                    <a:bodyPr/>
                    <a:lstStyle/>
                    <a:p>
                      <a:pPr marL="0" marR="0" lvl="0" indent="0" algn="l" rtl="0">
                        <a:spcBef>
                          <a:spcPts val="0"/>
                        </a:spcBef>
                        <a:spcAft>
                          <a:spcPts val="0"/>
                        </a:spcAft>
                        <a:buNone/>
                      </a:pPr>
                      <a:r>
                        <a:rPr lang="en-US" sz="1400" cap="none" dirty="0">
                          <a:solidFill>
                            <a:sysClr val="windowText" lastClr="000000"/>
                          </a:solidFill>
                        </a:rPr>
                        <a:t>Project Purpose: </a:t>
                      </a:r>
                      <a:endParaRPr sz="1400" dirty="0">
                        <a:solidFill>
                          <a:sysClr val="windowText" lastClr="000000"/>
                        </a:solidFill>
                        <a:latin typeface="Times New Roman" panose="02020603050405020304" pitchFamily="18" charset="0"/>
                        <a:cs typeface="Times New Roman" panose="02020603050405020304" pitchFamily="18" charset="0"/>
                      </a:endParaRPr>
                    </a:p>
                  </a:txBody>
                  <a:tcPr marL="107425" marR="82650" marT="82650" marB="82650"/>
                </a:tc>
                <a:tc>
                  <a:txBody>
                    <a:bodyPr/>
                    <a:lstStyle/>
                    <a:p>
                      <a:pPr marL="0" marR="0" lvl="0" indent="0" algn="just">
                        <a:spcBef>
                          <a:spcPts val="0"/>
                        </a:spcBef>
                        <a:spcAft>
                          <a:spcPts val="0"/>
                        </a:spcAft>
                        <a:buNone/>
                      </a:pPr>
                      <a:r>
                        <a:rPr lang="en-IN" sz="1400" b="0" u="none" strike="noStrike" cap="none" noProof="0" dirty="0"/>
                        <a:t>Event Organizer is an application for users and organizers to manage events online and in a simple way. Anyone who wants to book an event at various available venues or who wants to list his or her property as the venue can register. It provides ease in booking events at any venue as per the user’s wish and it is completely online. Event Management is one of the most important things which will be carried out by event organizers. There are various events that can be organized by organizers for their customers. Once a user logs in he or she can check the available venues, check the cost of each venue, food items and equipment provided by the organizers or venue owner, book events at the venue, and can make payments online. On the other hand, organizers can keep records of events booked at their venue.</a:t>
                      </a:r>
                      <a:endParaRPr lang="en-IN" b="0" u="none" strike="noStrike" noProof="0" dirty="0"/>
                    </a:p>
                    <a:p>
                      <a:pPr marL="0" marR="0" lvl="0" indent="0" algn="just" rtl="0">
                        <a:spcBef>
                          <a:spcPts val="0"/>
                        </a:spcBef>
                        <a:spcAft>
                          <a:spcPts val="0"/>
                        </a:spcAft>
                        <a:buClr>
                          <a:schemeClr val="lt1"/>
                        </a:buClr>
                        <a:buSzPts val="1400"/>
                        <a:buFont typeface="Bookman Old Style"/>
                        <a:buNone/>
                      </a:pPr>
                      <a:endParaRPr sz="1400" dirty="0">
                        <a:solidFill>
                          <a:sysClr val="windowText" lastClr="000000"/>
                        </a:solidFill>
                        <a:latin typeface="Times New Roman" panose="02020603050405020304" pitchFamily="18" charset="0"/>
                        <a:cs typeface="Times New Roman" panose="02020603050405020304" pitchFamily="18" charset="0"/>
                      </a:endParaRPr>
                    </a:p>
                  </a:txBody>
                  <a:tcPr marL="107425" marR="82650" marT="82650" marB="82650"/>
                </a:tc>
                <a:extLst>
                  <a:ext uri="{0D108BD9-81ED-4DB2-BD59-A6C34878D82A}">
                    <a16:rowId xmlns:a16="http://schemas.microsoft.com/office/drawing/2014/main" val="10001"/>
                  </a:ext>
                </a:extLst>
              </a:tr>
              <a:tr h="1355063">
                <a:tc>
                  <a:txBody>
                    <a:bodyPr/>
                    <a:lstStyle/>
                    <a:p>
                      <a:pPr marL="0" marR="0" lvl="0" indent="0" algn="l" rtl="0">
                        <a:spcBef>
                          <a:spcPts val="0"/>
                        </a:spcBef>
                        <a:spcAft>
                          <a:spcPts val="0"/>
                        </a:spcAft>
                        <a:buNone/>
                      </a:pPr>
                      <a:r>
                        <a:rPr lang="en-US" sz="1400" cap="none" dirty="0"/>
                        <a:t>Anticipated Completion </a:t>
                      </a:r>
                      <a:endParaRPr sz="1400">
                        <a:solidFill>
                          <a:sysClr val="windowText" lastClr="000000"/>
                        </a:solidFill>
                        <a:latin typeface="Times New Roman" panose="02020603050405020304" pitchFamily="18" charset="0"/>
                        <a:cs typeface="Times New Roman" panose="02020603050405020304" pitchFamily="18" charset="0"/>
                      </a:endParaRPr>
                    </a:p>
                  </a:txBody>
                  <a:tcPr marL="107425" marR="82650" marT="82650" marB="82650"/>
                </a:tc>
                <a:tc>
                  <a:txBody>
                    <a:bodyPr/>
                    <a:lstStyle/>
                    <a:p>
                      <a:pPr marL="0" marR="0" lvl="0" indent="0" algn="l" rtl="0">
                        <a:spcBef>
                          <a:spcPts val="0"/>
                        </a:spcBef>
                        <a:spcAft>
                          <a:spcPts val="0"/>
                        </a:spcAft>
                        <a:buNone/>
                      </a:pPr>
                      <a:r>
                        <a:rPr lang="en-US" sz="1400" cap="none" dirty="0">
                          <a:solidFill>
                            <a:sysClr val="windowText" lastClr="000000"/>
                          </a:solidFill>
                        </a:rPr>
                        <a:t>Within 4 months of project initiation</a:t>
                      </a:r>
                      <a:endParaRPr sz="1400" dirty="0">
                        <a:solidFill>
                          <a:sysClr val="windowText" lastClr="000000"/>
                        </a:solidFill>
                        <a:latin typeface="Times New Roman" panose="02020603050405020304" pitchFamily="18" charset="0"/>
                        <a:cs typeface="Times New Roman" panose="02020603050405020304" pitchFamily="18" charset="0"/>
                      </a:endParaRPr>
                    </a:p>
                  </a:txBody>
                  <a:tcPr marL="107425" marR="82650" marT="82650" marB="82650"/>
                </a:tc>
                <a:extLst>
                  <a:ext uri="{0D108BD9-81ED-4DB2-BD59-A6C34878D82A}">
                    <a16:rowId xmlns:a16="http://schemas.microsoft.com/office/drawing/2014/main" val="10002"/>
                  </a:ext>
                </a:extLst>
              </a:tr>
              <a:tr h="1355063">
                <a:tc>
                  <a:txBody>
                    <a:bodyPr/>
                    <a:lstStyle/>
                    <a:p>
                      <a:pPr marL="0" marR="0" lvl="0" indent="0" algn="l" rtl="0">
                        <a:spcBef>
                          <a:spcPts val="0"/>
                        </a:spcBef>
                        <a:spcAft>
                          <a:spcPts val="0"/>
                        </a:spcAft>
                        <a:buNone/>
                      </a:pPr>
                      <a:r>
                        <a:rPr lang="en-US" sz="1400" cap="none" dirty="0"/>
                        <a:t>Approved Budget: </a:t>
                      </a:r>
                      <a:endParaRPr sz="1400" dirty="0">
                        <a:solidFill>
                          <a:sysClr val="windowText" lastClr="000000"/>
                        </a:solidFill>
                        <a:latin typeface="Times New Roman" panose="02020603050405020304" pitchFamily="18" charset="0"/>
                        <a:cs typeface="Times New Roman" panose="02020603050405020304" pitchFamily="18" charset="0"/>
                      </a:endParaRPr>
                    </a:p>
                  </a:txBody>
                  <a:tcPr marL="107425" marR="82650" marT="82650" marB="82650"/>
                </a:tc>
                <a:tc>
                  <a:txBody>
                    <a:bodyPr/>
                    <a:lstStyle/>
                    <a:p>
                      <a:pPr marL="0" marR="0" lvl="0" indent="0" algn="l" rtl="0">
                        <a:spcBef>
                          <a:spcPts val="0"/>
                        </a:spcBef>
                        <a:spcAft>
                          <a:spcPts val="0"/>
                        </a:spcAft>
                        <a:buNone/>
                      </a:pPr>
                      <a:r>
                        <a:rPr lang="en-US" sz="1400" cap="none" dirty="0">
                          <a:solidFill>
                            <a:sysClr val="windowText" lastClr="000000"/>
                          </a:solidFill>
                        </a:rPr>
                        <a:t>Up to $20,000. </a:t>
                      </a:r>
                      <a:endParaRPr sz="1400" dirty="0">
                        <a:solidFill>
                          <a:sysClr val="windowText" lastClr="000000"/>
                        </a:solidFill>
                        <a:latin typeface="Times New Roman" panose="02020603050405020304" pitchFamily="18" charset="0"/>
                        <a:cs typeface="Times New Roman" panose="02020603050405020304" pitchFamily="18" charset="0"/>
                      </a:endParaRPr>
                    </a:p>
                  </a:txBody>
                  <a:tcPr marL="107425" marR="82650" marT="82650" marB="82650"/>
                </a:tc>
                <a:extLst>
                  <a:ext uri="{0D108BD9-81ED-4DB2-BD59-A6C34878D82A}">
                    <a16:rowId xmlns:a16="http://schemas.microsoft.com/office/drawing/2014/main" val="10003"/>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7" name="Picture 6" descr="A picture containing text, phasianid, gallinaceous bird&#10;&#10;Description automatically generated">
            <a:extLst>
              <a:ext uri="{FF2B5EF4-FFF2-40B4-BE49-F238E27FC236}">
                <a16:creationId xmlns:a16="http://schemas.microsoft.com/office/drawing/2014/main" id="{608654AE-1742-4A6B-9277-43C04A82983A}"/>
              </a:ext>
            </a:extLst>
          </p:cNvPr>
          <p:cNvPicPr>
            <a:picLocks noChangeAspect="1"/>
          </p:cNvPicPr>
          <p:nvPr/>
        </p:nvPicPr>
        <p:blipFill>
          <a:blip r:embed="rId3"/>
          <a:stretch>
            <a:fillRect/>
          </a:stretch>
        </p:blipFill>
        <p:spPr>
          <a:xfrm>
            <a:off x="415636" y="261794"/>
            <a:ext cx="11156299" cy="6275418"/>
          </a:xfrm>
          <a:prstGeom prst="rect">
            <a:avLst/>
          </a:prstGeom>
        </p:spPr>
      </p:pic>
    </p:spTree>
    <p:extLst>
      <p:ext uri="{BB962C8B-B14F-4D97-AF65-F5344CB8AC3E}">
        <p14:creationId xmlns:p14="http://schemas.microsoft.com/office/powerpoint/2010/main" val="2555256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3"/>
          <p:cNvSpPr txBox="1">
            <a:spLocks noGrp="1"/>
          </p:cNvSpPr>
          <p:nvPr>
            <p:ph type="title"/>
          </p:nvPr>
        </p:nvSpPr>
        <p:spPr>
          <a:xfrm>
            <a:off x="8428342" y="0"/>
            <a:ext cx="3200400" cy="1115008"/>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SzPts val="3200"/>
              <a:buFont typeface="Century Gothic"/>
              <a:buNone/>
            </a:pPr>
            <a:r>
              <a:rPr lang="en-US"/>
              <a:t>KEY PARTICIPANTS</a:t>
            </a:r>
            <a:endParaRPr/>
          </a:p>
        </p:txBody>
      </p:sp>
      <p:graphicFrame>
        <p:nvGraphicFramePr>
          <p:cNvPr id="123" name="Google Shape;123;p3"/>
          <p:cNvGraphicFramePr/>
          <p:nvPr>
            <p:extLst>
              <p:ext uri="{D42A27DB-BD31-4B8C-83A1-F6EECF244321}">
                <p14:modId xmlns:p14="http://schemas.microsoft.com/office/powerpoint/2010/main" val="2159686378"/>
              </p:ext>
            </p:extLst>
          </p:nvPr>
        </p:nvGraphicFramePr>
        <p:xfrm>
          <a:off x="152401" y="918877"/>
          <a:ext cx="8039100" cy="4928650"/>
        </p:xfrm>
        <a:graphic>
          <a:graphicData uri="http://schemas.openxmlformats.org/drawingml/2006/table">
            <a:tbl>
              <a:tblPr firstRow="1" bandRow="1">
                <a:tableStyleId>{5C22544A-7EE6-4342-B048-85BDC9FD1C3A}</a:tableStyleId>
              </a:tblPr>
              <a:tblGrid>
                <a:gridCol w="1906775">
                  <a:extLst>
                    <a:ext uri="{9D8B030D-6E8A-4147-A177-3AD203B41FA5}">
                      <a16:colId xmlns:a16="http://schemas.microsoft.com/office/drawing/2014/main" val="20000"/>
                    </a:ext>
                  </a:extLst>
                </a:gridCol>
                <a:gridCol w="2607625">
                  <a:extLst>
                    <a:ext uri="{9D8B030D-6E8A-4147-A177-3AD203B41FA5}">
                      <a16:colId xmlns:a16="http://schemas.microsoft.com/office/drawing/2014/main" val="20001"/>
                    </a:ext>
                  </a:extLst>
                </a:gridCol>
                <a:gridCol w="3524700">
                  <a:extLst>
                    <a:ext uri="{9D8B030D-6E8A-4147-A177-3AD203B41FA5}">
                      <a16:colId xmlns:a16="http://schemas.microsoft.com/office/drawing/2014/main" val="20002"/>
                    </a:ext>
                  </a:extLst>
                </a:gridCol>
              </a:tblGrid>
              <a:tr h="482175">
                <a:tc>
                  <a:txBody>
                    <a:bodyPr/>
                    <a:lstStyle/>
                    <a:p>
                      <a:pPr marL="0" marR="0" lvl="0" indent="0" algn="l" rtl="0">
                        <a:spcBef>
                          <a:spcPts val="0"/>
                        </a:spcBef>
                        <a:spcAft>
                          <a:spcPts val="0"/>
                        </a:spcAft>
                        <a:buNone/>
                      </a:pPr>
                      <a:r>
                        <a:rPr lang="en-US" sz="1600" dirty="0"/>
                        <a:t>Participant</a:t>
                      </a:r>
                      <a:endParaRPr dirty="0"/>
                    </a:p>
                  </a:txBody>
                  <a:tcPr marL="79675" marR="79675" marT="39850" marB="39850"/>
                </a:tc>
                <a:tc>
                  <a:txBody>
                    <a:bodyPr/>
                    <a:lstStyle/>
                    <a:p>
                      <a:pPr marL="0" marR="0" lvl="0" indent="0" algn="l" rtl="0">
                        <a:spcBef>
                          <a:spcPts val="0"/>
                        </a:spcBef>
                        <a:spcAft>
                          <a:spcPts val="0"/>
                        </a:spcAft>
                        <a:buNone/>
                      </a:pPr>
                      <a:r>
                        <a:rPr lang="en-US" sz="1600" dirty="0"/>
                        <a:t>Position</a:t>
                      </a:r>
                      <a:endParaRPr dirty="0"/>
                    </a:p>
                  </a:txBody>
                  <a:tcPr marL="79675" marR="79675" marT="39850" marB="39850"/>
                </a:tc>
                <a:tc>
                  <a:txBody>
                    <a:bodyPr/>
                    <a:lstStyle/>
                    <a:p>
                      <a:pPr marL="0" marR="0" lvl="0" indent="0" algn="l" rtl="0">
                        <a:spcBef>
                          <a:spcPts val="0"/>
                        </a:spcBef>
                        <a:spcAft>
                          <a:spcPts val="0"/>
                        </a:spcAft>
                        <a:buNone/>
                      </a:pPr>
                      <a:r>
                        <a:rPr lang="en-US" sz="1600" dirty="0"/>
                        <a:t>Primary </a:t>
                      </a:r>
                      <a:r>
                        <a:rPr lang="en-US" sz="1600" dirty="0" err="1"/>
                        <a:t>Responsiblities</a:t>
                      </a:r>
                      <a:endParaRPr dirty="0" err="1"/>
                    </a:p>
                  </a:txBody>
                  <a:tcPr marL="79675" marR="79675" marT="39850" marB="39850"/>
                </a:tc>
                <a:extLst>
                  <a:ext uri="{0D108BD9-81ED-4DB2-BD59-A6C34878D82A}">
                    <a16:rowId xmlns:a16="http://schemas.microsoft.com/office/drawing/2014/main" val="10000"/>
                  </a:ext>
                </a:extLst>
              </a:tr>
              <a:tr h="1289500">
                <a:tc>
                  <a:txBody>
                    <a:bodyPr/>
                    <a:lstStyle/>
                    <a:p>
                      <a:pPr marL="0" marR="0" lvl="0" indent="0" algn="l" rtl="0">
                        <a:spcBef>
                          <a:spcPts val="0"/>
                        </a:spcBef>
                        <a:spcAft>
                          <a:spcPts val="0"/>
                        </a:spcAft>
                        <a:buNone/>
                      </a:pPr>
                      <a:r>
                        <a:rPr lang="en-US" sz="1500" dirty="0"/>
                        <a:t>Jharana Manandhar</a:t>
                      </a:r>
                      <a:endParaRPr sz="1500" dirty="0"/>
                    </a:p>
                  </a:txBody>
                  <a:tcPr marL="79675" marR="79675" marT="39850" marB="39850"/>
                </a:tc>
                <a:tc>
                  <a:txBody>
                    <a:bodyPr/>
                    <a:lstStyle/>
                    <a:p>
                      <a:pPr marL="0" marR="0" lvl="0" indent="0" algn="l" rtl="0">
                        <a:spcBef>
                          <a:spcPts val="0"/>
                        </a:spcBef>
                        <a:spcAft>
                          <a:spcPts val="0"/>
                        </a:spcAft>
                        <a:buNone/>
                      </a:pPr>
                      <a:r>
                        <a:rPr lang="en-US" sz="1500" dirty="0"/>
                        <a:t>Project Manager</a:t>
                      </a:r>
                      <a:endParaRPr dirty="0"/>
                    </a:p>
                  </a:txBody>
                  <a:tcPr marL="79675" marR="79675" marT="39850" marB="39850"/>
                </a:tc>
                <a:tc>
                  <a:txBody>
                    <a:bodyPr/>
                    <a:lstStyle/>
                    <a:p>
                      <a:pPr marL="0" marR="0" lvl="0" indent="0" algn="l" rtl="0">
                        <a:spcBef>
                          <a:spcPts val="0"/>
                        </a:spcBef>
                        <a:spcAft>
                          <a:spcPts val="0"/>
                        </a:spcAft>
                        <a:buNone/>
                      </a:pPr>
                      <a:r>
                        <a:rPr lang="en-US" sz="1500" dirty="0"/>
                        <a:t>Organize, plan, and manage the entire project, from activity and resource planning to meet deliveries within the timeframe.</a:t>
                      </a:r>
                      <a:endParaRPr dirty="0"/>
                    </a:p>
                  </a:txBody>
                  <a:tcPr marL="79675" marR="79675" marT="39850" marB="39850"/>
                </a:tc>
                <a:extLst>
                  <a:ext uri="{0D108BD9-81ED-4DB2-BD59-A6C34878D82A}">
                    <a16:rowId xmlns:a16="http://schemas.microsoft.com/office/drawing/2014/main" val="10001"/>
                  </a:ext>
                </a:extLst>
              </a:tr>
              <a:tr h="992975">
                <a:tc>
                  <a:txBody>
                    <a:bodyPr/>
                    <a:lstStyle/>
                    <a:p>
                      <a:pPr marL="0" marR="0" lvl="0" indent="0" algn="l" rtl="0">
                        <a:spcBef>
                          <a:spcPts val="0"/>
                        </a:spcBef>
                        <a:spcAft>
                          <a:spcPts val="0"/>
                        </a:spcAft>
                        <a:buNone/>
                      </a:pPr>
                      <a:r>
                        <a:rPr lang="en-US" sz="1500" dirty="0"/>
                        <a:t>Devid Karki</a:t>
                      </a:r>
                      <a:endParaRPr dirty="0"/>
                    </a:p>
                  </a:txBody>
                  <a:tcPr marL="79675" marR="79675" marT="39850" marB="39850"/>
                </a:tc>
                <a:tc>
                  <a:txBody>
                    <a:bodyPr/>
                    <a:lstStyle/>
                    <a:p>
                      <a:pPr marL="0" marR="0" lvl="0" indent="0" algn="l" rtl="0">
                        <a:lnSpc>
                          <a:spcPct val="100000"/>
                        </a:lnSpc>
                        <a:spcBef>
                          <a:spcPts val="0"/>
                        </a:spcBef>
                        <a:spcAft>
                          <a:spcPts val="0"/>
                        </a:spcAft>
                        <a:buClr>
                          <a:schemeClr val="lt1"/>
                        </a:buClr>
                        <a:buSzPts val="1500"/>
                        <a:buFont typeface="Bookman Old Style"/>
                        <a:buNone/>
                      </a:pPr>
                      <a:r>
                        <a:rPr lang="en-US" sz="1500" dirty="0"/>
                        <a:t>Team lead</a:t>
                      </a:r>
                      <a:endParaRPr dirty="0"/>
                    </a:p>
                    <a:p>
                      <a:pPr marL="0" marR="0" lvl="0" indent="0" algn="l" rtl="0">
                        <a:spcBef>
                          <a:spcPts val="0"/>
                        </a:spcBef>
                        <a:spcAft>
                          <a:spcPts val="0"/>
                        </a:spcAft>
                        <a:buNone/>
                      </a:pPr>
                      <a:endParaRPr sz="1500"/>
                    </a:p>
                  </a:txBody>
                  <a:tcPr marL="79675" marR="79675" marT="39850" marB="39850"/>
                </a:tc>
                <a:tc>
                  <a:txBody>
                    <a:bodyPr/>
                    <a:lstStyle/>
                    <a:p>
                      <a:pPr marL="0" marR="0" lvl="0" indent="0" algn="l" rtl="0">
                        <a:spcBef>
                          <a:spcPts val="0"/>
                        </a:spcBef>
                        <a:spcAft>
                          <a:spcPts val="0"/>
                        </a:spcAft>
                        <a:buNone/>
                      </a:pPr>
                      <a:r>
                        <a:rPr lang="en-US" sz="1500" dirty="0"/>
                        <a:t>Assisting the product's success through the SDLC processes and motivating the team.</a:t>
                      </a:r>
                      <a:endParaRPr dirty="0"/>
                    </a:p>
                  </a:txBody>
                  <a:tcPr marL="79675" marR="79675" marT="39850" marB="39850"/>
                </a:tc>
                <a:extLst>
                  <a:ext uri="{0D108BD9-81ED-4DB2-BD59-A6C34878D82A}">
                    <a16:rowId xmlns:a16="http://schemas.microsoft.com/office/drawing/2014/main" val="10002"/>
                  </a:ext>
                </a:extLst>
              </a:tr>
              <a:tr h="1855700">
                <a:tc>
                  <a:txBody>
                    <a:bodyPr/>
                    <a:lstStyle/>
                    <a:p>
                      <a:pPr marL="0" marR="0" lvl="0" indent="0" algn="l" rtl="0">
                        <a:spcBef>
                          <a:spcPts val="0"/>
                        </a:spcBef>
                        <a:spcAft>
                          <a:spcPts val="0"/>
                        </a:spcAft>
                        <a:buNone/>
                      </a:pPr>
                      <a:r>
                        <a:rPr lang="en-US" sz="1500" dirty="0"/>
                        <a:t>Aman Regmi</a:t>
                      </a:r>
                      <a:endParaRPr sz="1500" dirty="0"/>
                    </a:p>
                  </a:txBody>
                  <a:tcPr marL="79675" marR="79675" marT="39850" marB="39850"/>
                </a:tc>
                <a:tc>
                  <a:txBody>
                    <a:bodyPr/>
                    <a:lstStyle/>
                    <a:p>
                      <a:pPr marL="0" marR="0" lvl="0" indent="0" algn="l" rtl="0">
                        <a:spcBef>
                          <a:spcPts val="0"/>
                        </a:spcBef>
                        <a:spcAft>
                          <a:spcPts val="0"/>
                        </a:spcAft>
                        <a:buNone/>
                      </a:pPr>
                      <a:r>
                        <a:rPr lang="en-US" sz="1500" dirty="0"/>
                        <a:t>Developer and Logistic Administrator</a:t>
                      </a:r>
                      <a:endParaRPr dirty="0"/>
                    </a:p>
                  </a:txBody>
                  <a:tcPr marL="79675" marR="79675" marT="39850" marB="39850"/>
                </a:tc>
                <a:tc>
                  <a:txBody>
                    <a:bodyPr/>
                    <a:lstStyle/>
                    <a:p>
                      <a:pPr marL="0" marR="0" lvl="0" indent="0" algn="l" rtl="0">
                        <a:spcBef>
                          <a:spcPts val="0"/>
                        </a:spcBef>
                        <a:spcAft>
                          <a:spcPts val="0"/>
                        </a:spcAft>
                        <a:buNone/>
                      </a:pPr>
                      <a:r>
                        <a:rPr lang="en-US" sz="1500" dirty="0"/>
                        <a:t>Implementation of website planning, involvement in server-side and client-side coding, supervision of the data warehouse, inventory control and customer service.</a:t>
                      </a:r>
                      <a:endParaRPr dirty="0"/>
                    </a:p>
                  </a:txBody>
                  <a:tcPr marL="79675" marR="79675" marT="39850" marB="39850"/>
                </a:tc>
                <a:extLst>
                  <a:ext uri="{0D108BD9-81ED-4DB2-BD59-A6C34878D82A}">
                    <a16:rowId xmlns:a16="http://schemas.microsoft.com/office/drawing/2014/main" val="10003"/>
                  </a:ext>
                </a:extLst>
              </a:tr>
              <a:tr h="119475">
                <a:tc>
                  <a:txBody>
                    <a:bodyPr/>
                    <a:lstStyle/>
                    <a:p>
                      <a:pPr marL="0" marR="0" lvl="0" indent="0" algn="l" rtl="0">
                        <a:spcBef>
                          <a:spcPts val="0"/>
                        </a:spcBef>
                        <a:spcAft>
                          <a:spcPts val="0"/>
                        </a:spcAft>
                        <a:buNone/>
                      </a:pPr>
                      <a:endParaRPr sz="1500"/>
                    </a:p>
                  </a:txBody>
                  <a:tcPr marL="79675" marR="79675" marT="39850" marB="39850"/>
                </a:tc>
                <a:tc>
                  <a:txBody>
                    <a:bodyPr/>
                    <a:lstStyle/>
                    <a:p>
                      <a:pPr marL="0" marR="0" lvl="0" indent="0" algn="l" rtl="0">
                        <a:spcBef>
                          <a:spcPts val="0"/>
                        </a:spcBef>
                        <a:spcAft>
                          <a:spcPts val="0"/>
                        </a:spcAft>
                        <a:buNone/>
                      </a:pPr>
                      <a:endParaRPr sz="1500"/>
                    </a:p>
                  </a:txBody>
                  <a:tcPr marL="79675" marR="79675" marT="39850" marB="39850"/>
                </a:tc>
                <a:tc>
                  <a:txBody>
                    <a:bodyPr/>
                    <a:lstStyle/>
                    <a:p>
                      <a:pPr marL="0" marR="0" lvl="0" indent="0" algn="l" rtl="0">
                        <a:spcBef>
                          <a:spcPts val="0"/>
                        </a:spcBef>
                        <a:spcAft>
                          <a:spcPts val="0"/>
                        </a:spcAft>
                        <a:buNone/>
                      </a:pPr>
                      <a:endParaRPr sz="1500" dirty="0"/>
                    </a:p>
                  </a:txBody>
                  <a:tcPr marL="79675" marR="79675" marT="39850" marB="39850"/>
                </a:tc>
                <a:extLst>
                  <a:ext uri="{0D108BD9-81ED-4DB2-BD59-A6C34878D82A}">
                    <a16:rowId xmlns:a16="http://schemas.microsoft.com/office/drawing/2014/main" val="1000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4"/>
          <p:cNvSpPr txBox="1">
            <a:spLocks noGrp="1"/>
          </p:cNvSpPr>
          <p:nvPr>
            <p:ph type="title"/>
          </p:nvPr>
        </p:nvSpPr>
        <p:spPr>
          <a:xfrm>
            <a:off x="8387715" y="-182880"/>
            <a:ext cx="3200400" cy="173736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SzPts val="3200"/>
              <a:buFont typeface="Century Gothic"/>
              <a:buNone/>
            </a:pPr>
            <a:r>
              <a:rPr lang="en-US"/>
              <a:t>PROJECT SCOPE MANAGEMENT</a:t>
            </a:r>
            <a:endParaRPr/>
          </a:p>
        </p:txBody>
      </p:sp>
      <p:grpSp>
        <p:nvGrpSpPr>
          <p:cNvPr id="129" name="Google Shape;129;p4"/>
          <p:cNvGrpSpPr/>
          <p:nvPr/>
        </p:nvGrpSpPr>
        <p:grpSpPr>
          <a:xfrm>
            <a:off x="231980" y="771920"/>
            <a:ext cx="7858125" cy="3587761"/>
            <a:chOff x="0" y="645329"/>
            <a:chExt cx="7858125" cy="3587761"/>
          </a:xfrm>
        </p:grpSpPr>
        <p:sp>
          <p:nvSpPr>
            <p:cNvPr id="130" name="Google Shape;130;p4"/>
            <p:cNvSpPr/>
            <p:nvPr/>
          </p:nvSpPr>
          <p:spPr>
            <a:xfrm>
              <a:off x="0" y="645329"/>
              <a:ext cx="7858125" cy="849420"/>
            </a:xfrm>
            <a:prstGeom prst="roundRect">
              <a:avLst>
                <a:gd name="adj" fmla="val 16667"/>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txBox="1"/>
            <p:nvPr/>
          </p:nvSpPr>
          <p:spPr>
            <a:xfrm>
              <a:off x="41465" y="686794"/>
              <a:ext cx="7775195" cy="76649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83800" tIns="83800" rIns="83800" bIns="83800" anchor="ctr" anchorCtr="0">
              <a:noAutofit/>
            </a:bodyPr>
            <a:lstStyle/>
            <a:p>
              <a:pPr marL="0" marR="0" lvl="0" indent="0" algn="l" rtl="0">
                <a:lnSpc>
                  <a:spcPct val="90000"/>
                </a:lnSpc>
                <a:spcBef>
                  <a:spcPts val="0"/>
                </a:spcBef>
                <a:spcAft>
                  <a:spcPts val="0"/>
                </a:spcAft>
                <a:buClr>
                  <a:schemeClr val="lt1"/>
                </a:buClr>
                <a:buSzPts val="2200"/>
                <a:buFont typeface="Bookman Old Style"/>
                <a:buNone/>
              </a:pPr>
              <a:r>
                <a:rPr lang="en-US" sz="2200" b="0" i="0" u="none" strike="noStrike" cap="none" dirty="0">
                  <a:solidFill>
                    <a:schemeClr val="lt1"/>
                  </a:solidFill>
                  <a:latin typeface="Bookman Old Style"/>
                  <a:ea typeface="Bookman Old Style"/>
                  <a:cs typeface="Bookman Old Style"/>
                  <a:sym typeface="Bookman Old Style"/>
                </a:rPr>
                <a:t>Plans and documents for scope management from the project charter and project plan are created.</a:t>
              </a:r>
              <a:endParaRPr dirty="0"/>
            </a:p>
          </p:txBody>
        </p:sp>
        <p:sp>
          <p:nvSpPr>
            <p:cNvPr id="134" name="Google Shape;134;p4"/>
            <p:cNvSpPr/>
            <p:nvPr/>
          </p:nvSpPr>
          <p:spPr>
            <a:xfrm>
              <a:off x="0" y="1565822"/>
              <a:ext cx="7858125" cy="849420"/>
            </a:xfrm>
            <a:prstGeom prst="roundRect">
              <a:avLst>
                <a:gd name="adj" fmla="val 16667"/>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txBox="1"/>
            <p:nvPr/>
          </p:nvSpPr>
          <p:spPr>
            <a:xfrm>
              <a:off x="41465" y="1607287"/>
              <a:ext cx="7775195" cy="76649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83800" tIns="83800" rIns="83800" bIns="83800" anchor="ctr" anchorCtr="0">
              <a:noAutofit/>
            </a:bodyPr>
            <a:lstStyle/>
            <a:p>
              <a:pPr marL="0" marR="0" lvl="0" indent="0" algn="l" rtl="0">
                <a:lnSpc>
                  <a:spcPct val="90000"/>
                </a:lnSpc>
                <a:spcBef>
                  <a:spcPts val="0"/>
                </a:spcBef>
                <a:spcAft>
                  <a:spcPts val="0"/>
                </a:spcAft>
                <a:buClr>
                  <a:schemeClr val="lt1"/>
                </a:buClr>
                <a:buSzPts val="2200"/>
                <a:buFont typeface="Bookman Old Style"/>
                <a:buNone/>
              </a:pPr>
              <a:r>
                <a:rPr lang="en-US" sz="2200" b="0" i="0" u="none" strike="noStrike" cap="none">
                  <a:solidFill>
                    <a:schemeClr val="lt1"/>
                  </a:solidFill>
                  <a:latin typeface="Bookman Old Style"/>
                  <a:ea typeface="Bookman Old Style"/>
                  <a:cs typeface="Bookman Old Style"/>
                  <a:sym typeface="Bookman Old Style"/>
                </a:rPr>
                <a:t>The project scope is created, which entails creating a successful website that will assist everyone.</a:t>
              </a:r>
              <a:endParaRPr/>
            </a:p>
          </p:txBody>
        </p:sp>
        <p:sp>
          <p:nvSpPr>
            <p:cNvPr id="136" name="Google Shape;136;p4"/>
            <p:cNvSpPr/>
            <p:nvPr/>
          </p:nvSpPr>
          <p:spPr>
            <a:xfrm>
              <a:off x="0" y="3383670"/>
              <a:ext cx="7858125" cy="849420"/>
            </a:xfrm>
            <a:prstGeom prst="roundRect">
              <a:avLst>
                <a:gd name="adj" fmla="val 16667"/>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4"/>
            <p:cNvSpPr txBox="1"/>
            <p:nvPr/>
          </p:nvSpPr>
          <p:spPr>
            <a:xfrm>
              <a:off x="82930" y="2535919"/>
              <a:ext cx="7775195" cy="76649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83800" tIns="83800" rIns="83800" bIns="83800" anchor="ctr" anchorCtr="0">
              <a:noAutofit/>
            </a:bodyPr>
            <a:lstStyle/>
            <a:p>
              <a:pPr marL="0" marR="0" lvl="0" indent="0" algn="l" rtl="0">
                <a:lnSpc>
                  <a:spcPct val="90000"/>
                </a:lnSpc>
                <a:spcBef>
                  <a:spcPts val="0"/>
                </a:spcBef>
                <a:spcAft>
                  <a:spcPts val="0"/>
                </a:spcAft>
                <a:buClr>
                  <a:schemeClr val="lt1"/>
                </a:buClr>
                <a:buSzPts val="2200"/>
                <a:buFont typeface="Bookman Old Style"/>
                <a:buNone/>
              </a:pPr>
              <a:r>
                <a:rPr lang="en-US" sz="2200" b="0" i="0" u="none" strike="noStrike" cap="none">
                  <a:solidFill>
                    <a:schemeClr val="lt1"/>
                  </a:solidFill>
                  <a:latin typeface="Bookman Old Style"/>
                  <a:ea typeface="Bookman Old Style"/>
                  <a:cs typeface="Bookman Old Style"/>
                  <a:sym typeface="Bookman Old Style"/>
                </a:rPr>
                <a:t>Informed team members' roles and responsibilities are defined by a formal Breakdown of Work Structure.</a:t>
              </a:r>
              <a:endParaRPr/>
            </a:p>
          </p:txBody>
        </p:sp>
        <p:sp>
          <p:nvSpPr>
            <p:cNvPr id="139" name="Google Shape;139;p4"/>
            <p:cNvSpPr txBox="1"/>
            <p:nvPr/>
          </p:nvSpPr>
          <p:spPr>
            <a:xfrm>
              <a:off x="41464" y="3423086"/>
              <a:ext cx="7775195" cy="76649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83800" tIns="83800" rIns="83800" bIns="83800" anchor="ctr" anchorCtr="0">
              <a:noAutofit/>
            </a:bodyPr>
            <a:lstStyle/>
            <a:p>
              <a:pPr marL="0" marR="0" lvl="0" indent="0" algn="l" rtl="0">
                <a:lnSpc>
                  <a:spcPct val="90000"/>
                </a:lnSpc>
                <a:spcBef>
                  <a:spcPts val="0"/>
                </a:spcBef>
                <a:spcAft>
                  <a:spcPts val="0"/>
                </a:spcAft>
                <a:buClr>
                  <a:schemeClr val="lt1"/>
                </a:buClr>
                <a:buSzPts val="2200"/>
                <a:buFont typeface="Bookman Old Style"/>
                <a:buNone/>
              </a:pPr>
              <a:r>
                <a:rPr lang="en-US" sz="2200" b="0" i="0" u="none" strike="noStrike" cap="none" dirty="0">
                  <a:solidFill>
                    <a:schemeClr val="lt1"/>
                  </a:solidFill>
                  <a:latin typeface="Bookman Old Style"/>
                  <a:ea typeface="Bookman Old Style"/>
                  <a:cs typeface="Bookman Old Style"/>
                  <a:sym typeface="Bookman Old Style"/>
                </a:rPr>
                <a:t>A performance report will be created after the product has been successfully delivered.</a:t>
              </a:r>
              <a:endParaRPr dirty="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6"/>
        <p:cNvGrpSpPr/>
        <p:nvPr/>
      </p:nvGrpSpPr>
      <p:grpSpPr>
        <a:xfrm>
          <a:off x="0" y="0"/>
          <a:ext cx="0" cy="0"/>
          <a:chOff x="0" y="0"/>
          <a:chExt cx="0" cy="0"/>
        </a:xfrm>
      </p:grpSpPr>
      <p:sp>
        <p:nvSpPr>
          <p:cNvPr id="157" name="Google Shape;157;p6"/>
          <p:cNvSpPr/>
          <p:nvPr/>
        </p:nvSpPr>
        <p:spPr>
          <a:xfrm>
            <a:off x="920834" y="1346946"/>
            <a:ext cx="10222992" cy="80683"/>
          </a:xfrm>
          <a:prstGeom prst="rect">
            <a:avLst/>
          </a:prstGeom>
          <a:blipFill rotWithShape="1">
            <a:blip r:embed="rId3">
              <a:alphaModFix amt="80000"/>
            </a:blip>
            <a:tile tx="0" ty="-762000" sx="92000" sy="89000" flip="xy" algn="ctr"/>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Bookman Old Style"/>
              <a:ea typeface="Bookman Old Style"/>
              <a:cs typeface="Bookman Old Style"/>
              <a:sym typeface="Bookman Old Style"/>
            </a:endParaRPr>
          </a:p>
        </p:txBody>
      </p:sp>
      <p:sp>
        <p:nvSpPr>
          <p:cNvPr id="158" name="Google Shape;158;p6"/>
          <p:cNvSpPr/>
          <p:nvPr/>
        </p:nvSpPr>
        <p:spPr>
          <a:xfrm>
            <a:off x="920834" y="4282762"/>
            <a:ext cx="10222992" cy="80683"/>
          </a:xfrm>
          <a:prstGeom prst="rect">
            <a:avLst/>
          </a:prstGeom>
          <a:blipFill rotWithShape="1">
            <a:blip r:embed="rId3">
              <a:alphaModFix amt="80000"/>
            </a:blip>
            <a:tile tx="0" ty="-717550" sx="92000" sy="89000" flip="xy" algn="ctr"/>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Bookman Old Style"/>
              <a:ea typeface="Bookman Old Style"/>
              <a:cs typeface="Bookman Old Style"/>
              <a:sym typeface="Bookman Old Style"/>
            </a:endParaRPr>
          </a:p>
        </p:txBody>
      </p:sp>
      <p:sp>
        <p:nvSpPr>
          <p:cNvPr id="159" name="Google Shape;159;p6"/>
          <p:cNvSpPr/>
          <p:nvPr/>
        </p:nvSpPr>
        <p:spPr>
          <a:xfrm>
            <a:off x="920834" y="1484779"/>
            <a:ext cx="10222992" cy="2743200"/>
          </a:xfrm>
          <a:prstGeom prst="rect">
            <a:avLst/>
          </a:prstGeom>
          <a:blipFill rotWithShape="1">
            <a:blip r:embed="rId3">
              <a:alphaModFix amt="80000"/>
            </a:blip>
            <a:tile tx="0" ty="-704850" sx="92000" sy="89000" flip="xy" algn="ctr"/>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Bookman Old Style"/>
              <a:ea typeface="Bookman Old Style"/>
              <a:cs typeface="Bookman Old Style"/>
              <a:sym typeface="Bookman Old Style"/>
            </a:endParaRPr>
          </a:p>
        </p:txBody>
      </p:sp>
      <p:grpSp>
        <p:nvGrpSpPr>
          <p:cNvPr id="160" name="Google Shape;160;p6"/>
          <p:cNvGrpSpPr/>
          <p:nvPr/>
        </p:nvGrpSpPr>
        <p:grpSpPr>
          <a:xfrm>
            <a:off x="9649215" y="4068923"/>
            <a:ext cx="1080904" cy="1080902"/>
            <a:chOff x="9685338" y="4460675"/>
            <a:chExt cx="1080904" cy="1080902"/>
          </a:xfrm>
        </p:grpSpPr>
        <p:sp>
          <p:nvSpPr>
            <p:cNvPr id="161" name="Google Shape;161;p6"/>
            <p:cNvSpPr/>
            <p:nvPr/>
          </p:nvSpPr>
          <p:spPr>
            <a:xfrm>
              <a:off x="9685338" y="4460675"/>
              <a:ext cx="1080904" cy="1080902"/>
            </a:xfrm>
            <a:prstGeom prst="ellipse">
              <a:avLst/>
            </a:prstGeom>
            <a:blipFill rotWithShape="1">
              <a:blip r:embed="rId4">
                <a:alphaModFix/>
              </a:blip>
              <a:tile tx="0" ty="0" sx="85000" sy="85000" flip="none" algn="tl"/>
            </a:blip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2000"/>
                <a:buFont typeface="Bookman Old Style"/>
                <a:buNone/>
              </a:pPr>
              <a:endParaRPr sz="2000" b="1" i="0" u="none" strike="noStrike" cap="none">
                <a:solidFill>
                  <a:srgbClr val="FFFFFF"/>
                </a:solidFill>
                <a:latin typeface="Rockwell"/>
                <a:ea typeface="Rockwell"/>
                <a:cs typeface="Rockwell"/>
                <a:sym typeface="Rockwell"/>
              </a:endParaRPr>
            </a:p>
          </p:txBody>
        </p:sp>
        <p:sp>
          <p:nvSpPr>
            <p:cNvPr id="162" name="Google Shape;162;p6"/>
            <p:cNvSpPr/>
            <p:nvPr/>
          </p:nvSpPr>
          <p:spPr>
            <a:xfrm>
              <a:off x="9793429" y="4568765"/>
              <a:ext cx="864723" cy="864722"/>
            </a:xfrm>
            <a:prstGeom prst="ellipse">
              <a:avLst/>
            </a:prstGeom>
            <a:noFill/>
            <a:ln w="2540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Bookman Old Style"/>
                <a:buNone/>
              </a:pPr>
              <a:endParaRPr sz="1800" b="0" i="0" u="none" strike="noStrike" cap="none">
                <a:solidFill>
                  <a:srgbClr val="FFFFFF"/>
                </a:solidFill>
                <a:latin typeface="Calibri"/>
                <a:ea typeface="Calibri"/>
                <a:cs typeface="Calibri"/>
                <a:sym typeface="Calibri"/>
              </a:endParaRPr>
            </a:p>
          </p:txBody>
        </p:sp>
      </p:grpSp>
      <p:sp>
        <p:nvSpPr>
          <p:cNvPr id="163" name="Google Shape;163;p6"/>
          <p:cNvSpPr/>
          <p:nvPr/>
        </p:nvSpPr>
        <p:spPr>
          <a:xfrm>
            <a:off x="0" y="0"/>
            <a:ext cx="12188952" cy="6858001"/>
          </a:xfrm>
          <a:prstGeom prst="rect">
            <a:avLst/>
          </a:prstGeom>
          <a:gradFill>
            <a:gsLst>
              <a:gs pos="100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Bookman Old Style"/>
              <a:ea typeface="Bookman Old Style"/>
              <a:cs typeface="Bookman Old Style"/>
              <a:sym typeface="Bookman Old Style"/>
            </a:endParaRPr>
          </a:p>
        </p:txBody>
      </p:sp>
      <p:sp>
        <p:nvSpPr>
          <p:cNvPr id="164" name="Google Shape;164;p6"/>
          <p:cNvSpPr/>
          <p:nvPr/>
        </p:nvSpPr>
        <p:spPr>
          <a:xfrm>
            <a:off x="0" y="4257366"/>
            <a:ext cx="12192000" cy="2610465"/>
          </a:xfrm>
          <a:prstGeom prst="rect">
            <a:avLst/>
          </a:prstGeom>
          <a:blipFill rotWithShape="1">
            <a:blip r:embed="rId3">
              <a:alphaModFix amt="85000"/>
            </a:blip>
            <a:tile tx="0" ty="-704850" sx="92000" sy="89000" flip="xy" algn="ctr"/>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Bookman Old Style"/>
              <a:ea typeface="Bookman Old Style"/>
              <a:cs typeface="Bookman Old Style"/>
              <a:sym typeface="Bookman Old Style"/>
            </a:endParaRPr>
          </a:p>
        </p:txBody>
      </p:sp>
      <p:sp>
        <p:nvSpPr>
          <p:cNvPr id="165" name="Google Shape;165;p6"/>
          <p:cNvSpPr txBox="1">
            <a:spLocks noGrp="1"/>
          </p:cNvSpPr>
          <p:nvPr>
            <p:ph type="title"/>
          </p:nvPr>
        </p:nvSpPr>
        <p:spPr>
          <a:xfrm>
            <a:off x="1051560" y="4355692"/>
            <a:ext cx="9085940" cy="1472224"/>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SzPts val="7400"/>
              <a:buFont typeface="Century Gothic"/>
              <a:buNone/>
            </a:pPr>
            <a:r>
              <a:rPr lang="en-US" sz="7400" b="1" cap="none" dirty="0">
                <a:latin typeface="Century Gothic"/>
                <a:ea typeface="Century Gothic"/>
                <a:cs typeface="Century Gothic"/>
                <a:sym typeface="Century Gothic"/>
              </a:rPr>
              <a:t>GANTT CHART</a:t>
            </a:r>
            <a:endParaRPr dirty="0"/>
          </a:p>
        </p:txBody>
      </p:sp>
      <p:grpSp>
        <p:nvGrpSpPr>
          <p:cNvPr id="166" name="Google Shape;166;p6"/>
          <p:cNvGrpSpPr/>
          <p:nvPr/>
        </p:nvGrpSpPr>
        <p:grpSpPr>
          <a:xfrm>
            <a:off x="10245590" y="5111496"/>
            <a:ext cx="1080904" cy="1080902"/>
            <a:chOff x="9685338" y="4460675"/>
            <a:chExt cx="1080904" cy="1080902"/>
          </a:xfrm>
        </p:grpSpPr>
        <p:sp>
          <p:nvSpPr>
            <p:cNvPr id="167" name="Google Shape;167;p6"/>
            <p:cNvSpPr/>
            <p:nvPr/>
          </p:nvSpPr>
          <p:spPr>
            <a:xfrm>
              <a:off x="9685338" y="4460675"/>
              <a:ext cx="1080904" cy="1080902"/>
            </a:xfrm>
            <a:prstGeom prst="ellipse">
              <a:avLst/>
            </a:prstGeom>
            <a:blipFill rotWithShape="1">
              <a:blip r:embed="rId4">
                <a:alphaModFix/>
              </a:blip>
              <a:tile tx="0" ty="0" sx="85000" sy="85000" flip="none" algn="tl"/>
            </a:blip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2000"/>
                <a:buFont typeface="Bookman Old Style"/>
                <a:buNone/>
              </a:pPr>
              <a:endParaRPr sz="2000" b="1" i="0" u="none" strike="noStrike" cap="none">
                <a:solidFill>
                  <a:srgbClr val="FFFFFF"/>
                </a:solidFill>
                <a:latin typeface="Rockwell"/>
                <a:ea typeface="Rockwell"/>
                <a:cs typeface="Rockwell"/>
                <a:sym typeface="Rockwell"/>
              </a:endParaRPr>
            </a:p>
          </p:txBody>
        </p:sp>
        <p:sp>
          <p:nvSpPr>
            <p:cNvPr id="168" name="Google Shape;168;p6"/>
            <p:cNvSpPr/>
            <p:nvPr/>
          </p:nvSpPr>
          <p:spPr>
            <a:xfrm>
              <a:off x="9793429" y="4568765"/>
              <a:ext cx="864723" cy="864722"/>
            </a:xfrm>
            <a:prstGeom prst="ellipse">
              <a:avLst/>
            </a:prstGeom>
            <a:noFill/>
            <a:ln w="2540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Bookman Old Style"/>
                <a:buNone/>
              </a:pPr>
              <a:endParaRPr sz="1800" b="0" i="0" u="none" strike="noStrike" cap="none">
                <a:solidFill>
                  <a:srgbClr val="FFFFFF"/>
                </a:solidFill>
                <a:latin typeface="Calibri"/>
                <a:ea typeface="Calibri"/>
                <a:cs typeface="Calibri"/>
                <a:sym typeface="Calibri"/>
              </a:endParaRPr>
            </a:p>
          </p:txBody>
        </p:sp>
      </p:grpSp>
      <p:graphicFrame>
        <p:nvGraphicFramePr>
          <p:cNvPr id="3" name="Chart 2">
            <a:extLst>
              <a:ext uri="{FF2B5EF4-FFF2-40B4-BE49-F238E27FC236}">
                <a16:creationId xmlns:a16="http://schemas.microsoft.com/office/drawing/2014/main" id="{1752DD19-7F72-4C25-846C-B1FDBE005F2C}"/>
              </a:ext>
            </a:extLst>
          </p:cNvPr>
          <p:cNvGraphicFramePr>
            <a:graphicFrameLocks/>
          </p:cNvGraphicFramePr>
          <p:nvPr>
            <p:extLst>
              <p:ext uri="{D42A27DB-BD31-4B8C-83A1-F6EECF244321}">
                <p14:modId xmlns:p14="http://schemas.microsoft.com/office/powerpoint/2010/main" val="2066859143"/>
              </p:ext>
            </p:extLst>
          </p:nvPr>
        </p:nvGraphicFramePr>
        <p:xfrm>
          <a:off x="550606" y="273667"/>
          <a:ext cx="10906832" cy="3903346"/>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126bc7c2963_0_0"/>
          <p:cNvSpPr txBox="1">
            <a:spLocks noGrp="1"/>
          </p:cNvSpPr>
          <p:nvPr>
            <p:ph type="title"/>
          </p:nvPr>
        </p:nvSpPr>
        <p:spPr>
          <a:xfrm>
            <a:off x="651680" y="963199"/>
            <a:ext cx="3259134" cy="1985319"/>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Use case diagram</a:t>
            </a:r>
            <a:endParaRPr/>
          </a:p>
        </p:txBody>
      </p:sp>
      <p:pic>
        <p:nvPicPr>
          <p:cNvPr id="3" name="Picture 3" descr="Diagram&#10;&#10;Description automatically generated">
            <a:extLst>
              <a:ext uri="{FF2B5EF4-FFF2-40B4-BE49-F238E27FC236}">
                <a16:creationId xmlns:a16="http://schemas.microsoft.com/office/drawing/2014/main" id="{ECF0EEFF-B25F-C80E-0F6C-0B190488F058}"/>
              </a:ext>
            </a:extLst>
          </p:cNvPr>
          <p:cNvPicPr>
            <a:picLocks noChangeAspect="1"/>
          </p:cNvPicPr>
          <p:nvPr/>
        </p:nvPicPr>
        <p:blipFill>
          <a:blip r:embed="rId3"/>
          <a:stretch>
            <a:fillRect/>
          </a:stretch>
        </p:blipFill>
        <p:spPr>
          <a:xfrm>
            <a:off x="3483935" y="-907"/>
            <a:ext cx="8325292" cy="685981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g126bc7c2963_0_12"/>
          <p:cNvSpPr txBox="1">
            <a:spLocks noGrp="1"/>
          </p:cNvSpPr>
          <p:nvPr>
            <p:ph type="title"/>
          </p:nvPr>
        </p:nvSpPr>
        <p:spPr>
          <a:xfrm>
            <a:off x="2399070" y="-483177"/>
            <a:ext cx="6683967" cy="1338583"/>
          </a:xfrm>
          <a:prstGeom prst="rect">
            <a:avLst/>
          </a:prstGeom>
        </p:spPr>
        <p:txBody>
          <a:bodyPr spcFirstLastPara="1" wrap="square" lIns="91425" tIns="45700" rIns="91425" bIns="45700" anchor="b" anchorCtr="0">
            <a:normAutofit/>
          </a:bodyPr>
          <a:lstStyle/>
          <a:p>
            <a:r>
              <a:rPr lang="en-US" u="sng" dirty="0">
                <a:solidFill>
                  <a:schemeClr val="tx1"/>
                </a:solidFill>
              </a:rPr>
              <a:t>Domain Class Diagram: user</a:t>
            </a:r>
          </a:p>
        </p:txBody>
      </p:sp>
      <p:pic>
        <p:nvPicPr>
          <p:cNvPr id="2" name="Picture 2">
            <a:extLst>
              <a:ext uri="{FF2B5EF4-FFF2-40B4-BE49-F238E27FC236}">
                <a16:creationId xmlns:a16="http://schemas.microsoft.com/office/drawing/2014/main" id="{80232926-E35B-028C-B16D-CEF771B8B8B8}"/>
              </a:ext>
            </a:extLst>
          </p:cNvPr>
          <p:cNvPicPr>
            <a:picLocks noChangeAspect="1"/>
          </p:cNvPicPr>
          <p:nvPr/>
        </p:nvPicPr>
        <p:blipFill>
          <a:blip r:embed="rId3"/>
          <a:stretch>
            <a:fillRect/>
          </a:stretch>
        </p:blipFill>
        <p:spPr>
          <a:xfrm>
            <a:off x="-3462" y="1306127"/>
            <a:ext cx="11757312" cy="551863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CA1E0D2D-8984-4623-9BEA-D50BA8FF7632}"/>
              </a:ext>
            </a:extLst>
          </p:cNvPr>
          <p:cNvSpPr>
            <a:spLocks noGrp="1"/>
          </p:cNvSpPr>
          <p:nvPr>
            <p:ph type="body" idx="2"/>
          </p:nvPr>
        </p:nvSpPr>
        <p:spPr>
          <a:xfrm>
            <a:off x="2639615" y="226712"/>
            <a:ext cx="7382740" cy="633500"/>
          </a:xfrm>
        </p:spPr>
        <p:txBody>
          <a:bodyPr>
            <a:noAutofit/>
          </a:bodyPr>
          <a:lstStyle/>
          <a:p>
            <a:r>
              <a:rPr lang="en-US" sz="2800" b="1" u="sng" dirty="0">
                <a:solidFill>
                  <a:schemeClr val="tx1"/>
                </a:solidFill>
              </a:rPr>
              <a:t>Domain Class Diagram : Organizer</a:t>
            </a:r>
          </a:p>
        </p:txBody>
      </p:sp>
      <p:pic>
        <p:nvPicPr>
          <p:cNvPr id="8" name="Picture 8" descr="Diagram&#10;&#10;Description automatically generated">
            <a:extLst>
              <a:ext uri="{FF2B5EF4-FFF2-40B4-BE49-F238E27FC236}">
                <a16:creationId xmlns:a16="http://schemas.microsoft.com/office/drawing/2014/main" id="{F010D656-35CA-6328-4D01-2D9369E2D8C9}"/>
              </a:ext>
            </a:extLst>
          </p:cNvPr>
          <p:cNvPicPr>
            <a:picLocks noChangeAspect="1"/>
          </p:cNvPicPr>
          <p:nvPr/>
        </p:nvPicPr>
        <p:blipFill>
          <a:blip r:embed="rId2"/>
          <a:stretch>
            <a:fillRect/>
          </a:stretch>
        </p:blipFill>
        <p:spPr>
          <a:xfrm>
            <a:off x="249997" y="1120081"/>
            <a:ext cx="11523516" cy="5700451"/>
          </a:xfrm>
          <a:prstGeom prst="rect">
            <a:avLst/>
          </a:prstGeom>
        </p:spPr>
      </p:pic>
    </p:spTree>
    <p:extLst>
      <p:ext uri="{BB962C8B-B14F-4D97-AF65-F5344CB8AC3E}">
        <p14:creationId xmlns:p14="http://schemas.microsoft.com/office/powerpoint/2010/main" val="4032260586"/>
      </p:ext>
    </p:extLst>
  </p:cSld>
  <p:clrMapOvr>
    <a:masterClrMapping/>
  </p:clrMapOvr>
</p:sld>
</file>

<file path=ppt/theme/theme1.xml><?xml version="1.0" encoding="utf-8"?>
<a:theme xmlns:a="http://schemas.openxmlformats.org/drawingml/2006/main" name="Wood Type">
  <a:themeElements>
    <a:clrScheme name="Median">
      <a:dk1>
        <a:srgbClr val="000000"/>
      </a:dk1>
      <a:lt1>
        <a:srgbClr val="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10432</TotalTime>
  <Words>1359</Words>
  <Application>Microsoft Office PowerPoint</Application>
  <PresentationFormat>Widescreen</PresentationFormat>
  <Paragraphs>299</Paragraphs>
  <Slides>30</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Wingdings</vt:lpstr>
      <vt:lpstr>Bookman Old Style</vt:lpstr>
      <vt:lpstr>Rockwell</vt:lpstr>
      <vt:lpstr>Arial</vt:lpstr>
      <vt:lpstr>Times New Roman</vt:lpstr>
      <vt:lpstr>Noto Sans Symbols</vt:lpstr>
      <vt:lpstr>Century Gothic</vt:lpstr>
      <vt:lpstr>Calibri</vt:lpstr>
      <vt:lpstr>Wood Type</vt:lpstr>
      <vt:lpstr>Group project presentation</vt:lpstr>
      <vt:lpstr>PowerPoint Presentation</vt:lpstr>
      <vt:lpstr>PowerPoint Presentation</vt:lpstr>
      <vt:lpstr>KEY PARTICIPANTS</vt:lpstr>
      <vt:lpstr>PROJECT SCOPE MANAGEMENT</vt:lpstr>
      <vt:lpstr>GANTT CHART</vt:lpstr>
      <vt:lpstr>Use case diagram</vt:lpstr>
      <vt:lpstr>Domain Class Diagram: user</vt:lpstr>
      <vt:lpstr>PowerPoint Presentation</vt:lpstr>
      <vt:lpstr>Activity Diagram </vt:lpstr>
      <vt:lpstr>Activity Diagram </vt:lpstr>
      <vt:lpstr>System sequence diagram/login</vt:lpstr>
      <vt:lpstr>System Sequence Diagram: Event booking</vt:lpstr>
      <vt:lpstr>Design Class Diagram</vt:lpstr>
      <vt:lpstr>Interaction diagram</vt:lpstr>
      <vt:lpstr>Database Models</vt:lpstr>
      <vt:lpstr>Tables Structure</vt:lpstr>
      <vt:lpstr>Tables Structure</vt:lpstr>
      <vt:lpstr>Tables Structure</vt:lpstr>
      <vt:lpstr>PowerPoint Presentation</vt:lpstr>
      <vt:lpstr>PowerPoint Presentation</vt:lpstr>
      <vt:lpstr>PowerPoint Presentation</vt:lpstr>
      <vt:lpstr>Login Page</vt:lpstr>
      <vt:lpstr>Register Page</vt:lpstr>
      <vt:lpstr>Manage Venues</vt:lpstr>
      <vt:lpstr>PowerPoint Presentation</vt:lpstr>
      <vt:lpstr>PowerPoint Presentation</vt:lpstr>
      <vt:lpstr>Payment </vt:lpstr>
      <vt:lpstr>TEAM CONFLICTS AND SOLUTIONS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project presentation</dc:title>
  <dc:creator>jharn</dc:creator>
  <cp:lastModifiedBy>Ritik Thapa Sr</cp:lastModifiedBy>
  <cp:revision>385</cp:revision>
  <dcterms:created xsi:type="dcterms:W3CDTF">2022-04-22T22:13:01Z</dcterms:created>
  <dcterms:modified xsi:type="dcterms:W3CDTF">2022-12-07T05:14:25Z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